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1pPr>
    <a:lvl2pPr marL="2025511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2pPr>
    <a:lvl3pPr marL="4051022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3pPr>
    <a:lvl4pPr marL="6076533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4pPr>
    <a:lvl5pPr marL="8102043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5pPr>
    <a:lvl6pPr marL="10127554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6pPr>
    <a:lvl7pPr marL="12153065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7pPr>
    <a:lvl8pPr marL="14178576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8pPr>
    <a:lvl9pPr marL="16204087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6322"/>
    <a:srgbClr val="E84A27"/>
    <a:srgbClr val="13294B"/>
    <a:srgbClr val="1C2852"/>
    <a:srgbClr val="323B4C"/>
    <a:srgbClr val="C33F21"/>
    <a:srgbClr val="4769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 autoAdjust="0"/>
    <p:restoredTop sz="94710" autoAdjust="0"/>
  </p:normalViewPr>
  <p:slideViewPr>
    <p:cSldViewPr snapToGrid="0" snapToObjects="1">
      <p:cViewPr varScale="1">
        <p:scale>
          <a:sx n="17" d="100"/>
          <a:sy n="17" d="100"/>
        </p:scale>
        <p:origin x="1086" y="102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CDB568-E4B2-4372-835C-3891A1FF3BB0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8D9871-14E4-4FE7-805F-FECD4A457F21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Yes!</a:t>
          </a:r>
          <a:endParaRPr lang="en-US" dirty="0"/>
        </a:p>
      </dgm:t>
    </dgm:pt>
    <dgm:pt modelId="{31FCCD42-7EDF-4A31-ADCF-7418BB450EE9}" type="parTrans" cxnId="{581595FC-82B1-4A23-A5D7-125D11C4D791}">
      <dgm:prSet/>
      <dgm:spPr/>
      <dgm:t>
        <a:bodyPr/>
        <a:lstStyle/>
        <a:p>
          <a:endParaRPr lang="en-US"/>
        </a:p>
      </dgm:t>
    </dgm:pt>
    <dgm:pt modelId="{B2255C89-8F1A-4791-A4F1-A7878CBD79DF}" type="sibTrans" cxnId="{581595FC-82B1-4A23-A5D7-125D11C4D791}">
      <dgm:prSet/>
      <dgm:spPr/>
      <dgm:t>
        <a:bodyPr/>
        <a:lstStyle/>
        <a:p>
          <a:endParaRPr lang="en-US"/>
        </a:p>
      </dgm:t>
    </dgm:pt>
    <dgm:pt modelId="{62E244C6-18F6-4B9A-8A33-762C41E8E60A}">
      <dgm:prSet phldrT="[Text]" custT="1"/>
      <dgm:spPr/>
      <dgm:t>
        <a:bodyPr/>
        <a:lstStyle/>
        <a:p>
          <a:r>
            <a:rPr lang="en-US" sz="6000" dirty="0" smtClean="0"/>
            <a:t>- Women, more than men have stronger views and beliefs in favor of environmental conservation.</a:t>
          </a:r>
        </a:p>
        <a:p>
          <a:r>
            <a:rPr lang="en-US" sz="6000" dirty="0" smtClean="0"/>
            <a:t> </a:t>
          </a:r>
        </a:p>
        <a:p>
          <a:r>
            <a:rPr lang="en-US" sz="6000" dirty="0" smtClean="0"/>
            <a:t>Women not only present more  assessed scientific knowledge but also slightly higher concern to conservation than men (</a:t>
          </a:r>
          <a:r>
            <a:rPr lang="en-US" sz="6000" dirty="0" smtClean="0"/>
            <a:t>McCright, 2010). </a:t>
          </a:r>
          <a:r>
            <a:rPr lang="en-US" sz="6000" dirty="0" smtClean="0"/>
            <a:t> </a:t>
          </a:r>
          <a:endParaRPr lang="en-US" sz="6000" dirty="0"/>
        </a:p>
      </dgm:t>
    </dgm:pt>
    <dgm:pt modelId="{595766F3-4386-424D-9484-1C32EF0AF966}" type="parTrans" cxnId="{81E7A7D5-3D99-44AE-AE49-6BD8F090D9AC}">
      <dgm:prSet/>
      <dgm:spPr/>
      <dgm:t>
        <a:bodyPr/>
        <a:lstStyle/>
        <a:p>
          <a:endParaRPr lang="en-US"/>
        </a:p>
      </dgm:t>
    </dgm:pt>
    <dgm:pt modelId="{09121A2C-6B7E-4535-9A23-33D636EC0148}" type="sibTrans" cxnId="{81E7A7D5-3D99-44AE-AE49-6BD8F090D9AC}">
      <dgm:prSet/>
      <dgm:spPr/>
      <dgm:t>
        <a:bodyPr/>
        <a:lstStyle/>
        <a:p>
          <a:endParaRPr lang="en-US"/>
        </a:p>
      </dgm:t>
    </dgm:pt>
    <dgm:pt modelId="{1C892068-EB64-47E7-99A7-2A0B581E29C6}">
      <dgm:prSet phldrT="[Text]" phldr="1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385B56F1-6EAF-4088-86CC-CD1F7DC05C72}" type="parTrans" cxnId="{F4F14158-2E89-49FF-8C76-8EE14311E696}">
      <dgm:prSet/>
      <dgm:spPr/>
      <dgm:t>
        <a:bodyPr/>
        <a:lstStyle/>
        <a:p>
          <a:endParaRPr lang="en-US"/>
        </a:p>
      </dgm:t>
    </dgm:pt>
    <dgm:pt modelId="{BAF4F52B-EC58-4916-A8D2-C928312D60F1}" type="sibTrans" cxnId="{F4F14158-2E89-49FF-8C76-8EE14311E696}">
      <dgm:prSet/>
      <dgm:spPr/>
      <dgm:t>
        <a:bodyPr/>
        <a:lstStyle/>
        <a:p>
          <a:endParaRPr lang="en-US"/>
        </a:p>
      </dgm:t>
    </dgm:pt>
    <dgm:pt modelId="{44205990-2734-4784-9F9D-0D3C5EAFEF0A}" type="pres">
      <dgm:prSet presAssocID="{8CCDB568-E4B2-4372-835C-3891A1FF3BB0}" presName="list" presStyleCnt="0">
        <dgm:presLayoutVars>
          <dgm:dir/>
          <dgm:animLvl val="lvl"/>
        </dgm:presLayoutVars>
      </dgm:prSet>
      <dgm:spPr/>
    </dgm:pt>
    <dgm:pt modelId="{4E8E32A2-ADB0-41AB-810D-5B40F8A5910D}" type="pres">
      <dgm:prSet presAssocID="{368D9871-14E4-4FE7-805F-FECD4A457F21}" presName="posSpace" presStyleCnt="0"/>
      <dgm:spPr/>
    </dgm:pt>
    <dgm:pt modelId="{BEF6E850-D0C6-4C3B-B8B0-37B9C97C06DB}" type="pres">
      <dgm:prSet presAssocID="{368D9871-14E4-4FE7-805F-FECD4A457F21}" presName="vertFlow" presStyleCnt="0"/>
      <dgm:spPr/>
    </dgm:pt>
    <dgm:pt modelId="{48822361-CCCC-41E3-8983-11F9D9B7C33C}" type="pres">
      <dgm:prSet presAssocID="{368D9871-14E4-4FE7-805F-FECD4A457F21}" presName="topSpace" presStyleCnt="0"/>
      <dgm:spPr/>
    </dgm:pt>
    <dgm:pt modelId="{027052A3-D31F-4C61-9865-7505972B701C}" type="pres">
      <dgm:prSet presAssocID="{368D9871-14E4-4FE7-805F-FECD4A457F21}" presName="firstComp" presStyleCnt="0"/>
      <dgm:spPr/>
    </dgm:pt>
    <dgm:pt modelId="{0CE53106-B9B0-409E-9100-6D298A579E0A}" type="pres">
      <dgm:prSet presAssocID="{368D9871-14E4-4FE7-805F-FECD4A457F21}" presName="firstChild" presStyleLbl="bgAccFollowNode1" presStyleIdx="0" presStyleCnt="2" custScaleX="147118" custScaleY="437479" custLinFactNeighborX="-17369" custLinFactNeighborY="-16485"/>
      <dgm:spPr/>
      <dgm:t>
        <a:bodyPr/>
        <a:lstStyle/>
        <a:p>
          <a:endParaRPr lang="en-US"/>
        </a:p>
      </dgm:t>
    </dgm:pt>
    <dgm:pt modelId="{3CEA02F3-CE27-4351-9DB5-8B3AB166FDDF}" type="pres">
      <dgm:prSet presAssocID="{368D9871-14E4-4FE7-805F-FECD4A457F21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1CA2A1-C13C-46C8-AACB-F658AD5E7D44}" type="pres">
      <dgm:prSet presAssocID="{368D9871-14E4-4FE7-805F-FECD4A457F21}" presName="negSpace" presStyleCnt="0"/>
      <dgm:spPr/>
    </dgm:pt>
    <dgm:pt modelId="{8D548726-60EA-4A2E-872C-672F9A36AA21}" type="pres">
      <dgm:prSet presAssocID="{368D9871-14E4-4FE7-805F-FECD4A457F21}" presName="circle" presStyleLbl="node1" presStyleIdx="0" presStyleCnt="2" custLinFactNeighborX="-94858" custLinFactNeighborY="-92806"/>
      <dgm:spPr/>
    </dgm:pt>
    <dgm:pt modelId="{42175E2F-71CB-48EF-8D69-9C35C5FF9307}" type="pres">
      <dgm:prSet presAssocID="{B2255C89-8F1A-4791-A4F1-A7878CBD79DF}" presName="transSpace" presStyleCnt="0"/>
      <dgm:spPr/>
    </dgm:pt>
    <dgm:pt modelId="{9DD4C959-AAE7-44E6-B1F9-979E795A2161}" type="pres">
      <dgm:prSet presAssocID="{1C892068-EB64-47E7-99A7-2A0B581E29C6}" presName="posSpace" presStyleCnt="0"/>
      <dgm:spPr/>
    </dgm:pt>
    <dgm:pt modelId="{0A4D1678-8E0C-47D5-BA47-5BE95D20C47A}" type="pres">
      <dgm:prSet presAssocID="{1C892068-EB64-47E7-99A7-2A0B581E29C6}" presName="vertFlow" presStyleCnt="0"/>
      <dgm:spPr/>
    </dgm:pt>
    <dgm:pt modelId="{08F3DFA4-FA18-4B59-8B6E-98FA9C722E0D}" type="pres">
      <dgm:prSet presAssocID="{1C892068-EB64-47E7-99A7-2A0B581E29C6}" presName="topSpace" presStyleCnt="0"/>
      <dgm:spPr/>
    </dgm:pt>
    <dgm:pt modelId="{A7F9443C-A211-4D6E-AC8A-06C1D266A2E2}" type="pres">
      <dgm:prSet presAssocID="{1C892068-EB64-47E7-99A7-2A0B581E29C6}" presName="firstComp" presStyleCnt="0"/>
      <dgm:spPr/>
    </dgm:pt>
    <dgm:pt modelId="{16D50ADF-8D3F-408F-8892-EF64C16EEC33}" type="pres">
      <dgm:prSet presAssocID="{1C892068-EB64-47E7-99A7-2A0B581E29C6}" presName="firstChild" presStyleLbl="bgAccFollowNode1" presStyleIdx="1" presStyleCnt="2" custScaleX="9477" custScaleY="63999"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</dgm:pt>
    <dgm:pt modelId="{B81B09D2-065C-45BF-9114-1A602E5B55CE}" type="pres">
      <dgm:prSet presAssocID="{1C892068-EB64-47E7-99A7-2A0B581E29C6}" presName="firstChildTx" presStyleLbl="bgAccFollowNode1" presStyleIdx="1" presStyleCnt="2">
        <dgm:presLayoutVars>
          <dgm:bulletEnabled val="1"/>
        </dgm:presLayoutVars>
      </dgm:prSet>
      <dgm:spPr/>
    </dgm:pt>
    <dgm:pt modelId="{8C23C64E-6CE0-4733-991C-DF11BBB0E51D}" type="pres">
      <dgm:prSet presAssocID="{1C892068-EB64-47E7-99A7-2A0B581E29C6}" presName="negSpace" presStyleCnt="0"/>
      <dgm:spPr/>
    </dgm:pt>
    <dgm:pt modelId="{AF3AF58E-5539-4E7F-97A5-E140B4F56A86}" type="pres">
      <dgm:prSet presAssocID="{1C892068-EB64-47E7-99A7-2A0B581E29C6}" presName="circle" presStyleLbl="node1" presStyleIdx="1" presStyleCnt="2"/>
      <dgm:spPr/>
    </dgm:pt>
  </dgm:ptLst>
  <dgm:cxnLst>
    <dgm:cxn modelId="{9C77D883-A63A-474A-8269-8E1BC053497E}" type="presOf" srcId="{368D9871-14E4-4FE7-805F-FECD4A457F21}" destId="{8D548726-60EA-4A2E-872C-672F9A36AA21}" srcOrd="0" destOrd="0" presId="urn:microsoft.com/office/officeart/2005/8/layout/hList9"/>
    <dgm:cxn modelId="{81E7A7D5-3D99-44AE-AE49-6BD8F090D9AC}" srcId="{368D9871-14E4-4FE7-805F-FECD4A457F21}" destId="{62E244C6-18F6-4B9A-8A33-762C41E8E60A}" srcOrd="0" destOrd="0" parTransId="{595766F3-4386-424D-9484-1C32EF0AF966}" sibTransId="{09121A2C-6B7E-4535-9A23-33D636EC0148}"/>
    <dgm:cxn modelId="{46888912-2E2A-4B44-B2C0-DEB27EF86062}" type="presOf" srcId="{62E244C6-18F6-4B9A-8A33-762C41E8E60A}" destId="{3CEA02F3-CE27-4351-9DB5-8B3AB166FDDF}" srcOrd="1" destOrd="0" presId="urn:microsoft.com/office/officeart/2005/8/layout/hList9"/>
    <dgm:cxn modelId="{86A5C501-C4A7-420B-A55E-4280E9C81FEF}" type="presOf" srcId="{62E244C6-18F6-4B9A-8A33-762C41E8E60A}" destId="{0CE53106-B9B0-409E-9100-6D298A579E0A}" srcOrd="0" destOrd="0" presId="urn:microsoft.com/office/officeart/2005/8/layout/hList9"/>
    <dgm:cxn modelId="{581595FC-82B1-4A23-A5D7-125D11C4D791}" srcId="{8CCDB568-E4B2-4372-835C-3891A1FF3BB0}" destId="{368D9871-14E4-4FE7-805F-FECD4A457F21}" srcOrd="0" destOrd="0" parTransId="{31FCCD42-7EDF-4A31-ADCF-7418BB450EE9}" sibTransId="{B2255C89-8F1A-4791-A4F1-A7878CBD79DF}"/>
    <dgm:cxn modelId="{F4F14158-2E89-49FF-8C76-8EE14311E696}" srcId="{8CCDB568-E4B2-4372-835C-3891A1FF3BB0}" destId="{1C892068-EB64-47E7-99A7-2A0B581E29C6}" srcOrd="1" destOrd="0" parTransId="{385B56F1-6EAF-4088-86CC-CD1F7DC05C72}" sibTransId="{BAF4F52B-EC58-4916-A8D2-C928312D60F1}"/>
    <dgm:cxn modelId="{DB240BF8-8B68-4B47-B96C-D28B4FE744A4}" type="presOf" srcId="{8CCDB568-E4B2-4372-835C-3891A1FF3BB0}" destId="{44205990-2734-4784-9F9D-0D3C5EAFEF0A}" srcOrd="0" destOrd="0" presId="urn:microsoft.com/office/officeart/2005/8/layout/hList9"/>
    <dgm:cxn modelId="{EE6C5935-7CA1-4F83-90C5-657BC93B7529}" type="presOf" srcId="{1C892068-EB64-47E7-99A7-2A0B581E29C6}" destId="{AF3AF58E-5539-4E7F-97A5-E140B4F56A86}" srcOrd="0" destOrd="0" presId="urn:microsoft.com/office/officeart/2005/8/layout/hList9"/>
    <dgm:cxn modelId="{289437C9-D317-47ED-94C9-B8D6F84A77E4}" type="presParOf" srcId="{44205990-2734-4784-9F9D-0D3C5EAFEF0A}" destId="{4E8E32A2-ADB0-41AB-810D-5B40F8A5910D}" srcOrd="0" destOrd="0" presId="urn:microsoft.com/office/officeart/2005/8/layout/hList9"/>
    <dgm:cxn modelId="{4EF3AAAE-8603-4E04-80EC-A9D41ED51963}" type="presParOf" srcId="{44205990-2734-4784-9F9D-0D3C5EAFEF0A}" destId="{BEF6E850-D0C6-4C3B-B8B0-37B9C97C06DB}" srcOrd="1" destOrd="0" presId="urn:microsoft.com/office/officeart/2005/8/layout/hList9"/>
    <dgm:cxn modelId="{5B906F5C-2943-4633-85AB-34F3B770AF4F}" type="presParOf" srcId="{BEF6E850-D0C6-4C3B-B8B0-37B9C97C06DB}" destId="{48822361-CCCC-41E3-8983-11F9D9B7C33C}" srcOrd="0" destOrd="0" presId="urn:microsoft.com/office/officeart/2005/8/layout/hList9"/>
    <dgm:cxn modelId="{107DBEC6-93E6-4554-AF3F-FE2628A63DE2}" type="presParOf" srcId="{BEF6E850-D0C6-4C3B-B8B0-37B9C97C06DB}" destId="{027052A3-D31F-4C61-9865-7505972B701C}" srcOrd="1" destOrd="0" presId="urn:microsoft.com/office/officeart/2005/8/layout/hList9"/>
    <dgm:cxn modelId="{47C8DE4F-FF12-4E55-B8E1-CF9593EDD5A3}" type="presParOf" srcId="{027052A3-D31F-4C61-9865-7505972B701C}" destId="{0CE53106-B9B0-409E-9100-6D298A579E0A}" srcOrd="0" destOrd="0" presId="urn:microsoft.com/office/officeart/2005/8/layout/hList9"/>
    <dgm:cxn modelId="{6144CD6B-9304-4931-AD89-7AB116841615}" type="presParOf" srcId="{027052A3-D31F-4C61-9865-7505972B701C}" destId="{3CEA02F3-CE27-4351-9DB5-8B3AB166FDDF}" srcOrd="1" destOrd="0" presId="urn:microsoft.com/office/officeart/2005/8/layout/hList9"/>
    <dgm:cxn modelId="{338262A8-D88E-45F0-A80E-C1BB65E26BD4}" type="presParOf" srcId="{44205990-2734-4784-9F9D-0D3C5EAFEF0A}" destId="{751CA2A1-C13C-46C8-AACB-F658AD5E7D44}" srcOrd="2" destOrd="0" presId="urn:microsoft.com/office/officeart/2005/8/layout/hList9"/>
    <dgm:cxn modelId="{F9D13FED-5C61-4065-8C33-19E407CBF655}" type="presParOf" srcId="{44205990-2734-4784-9F9D-0D3C5EAFEF0A}" destId="{8D548726-60EA-4A2E-872C-672F9A36AA21}" srcOrd="3" destOrd="0" presId="urn:microsoft.com/office/officeart/2005/8/layout/hList9"/>
    <dgm:cxn modelId="{AE2DDE02-761C-42B4-BD5A-FA7C48535820}" type="presParOf" srcId="{44205990-2734-4784-9F9D-0D3C5EAFEF0A}" destId="{42175E2F-71CB-48EF-8D69-9C35C5FF9307}" srcOrd="4" destOrd="0" presId="urn:microsoft.com/office/officeart/2005/8/layout/hList9"/>
    <dgm:cxn modelId="{1CF843F0-452D-47BB-9BD6-4BCE9C55B7CA}" type="presParOf" srcId="{44205990-2734-4784-9F9D-0D3C5EAFEF0A}" destId="{9DD4C959-AAE7-44E6-B1F9-979E795A2161}" srcOrd="5" destOrd="0" presId="urn:microsoft.com/office/officeart/2005/8/layout/hList9"/>
    <dgm:cxn modelId="{8FCEE259-79FE-4382-B813-113F23280F70}" type="presParOf" srcId="{44205990-2734-4784-9F9D-0D3C5EAFEF0A}" destId="{0A4D1678-8E0C-47D5-BA47-5BE95D20C47A}" srcOrd="6" destOrd="0" presId="urn:microsoft.com/office/officeart/2005/8/layout/hList9"/>
    <dgm:cxn modelId="{43BDA919-4CC1-4504-AB35-44960C60DBF3}" type="presParOf" srcId="{0A4D1678-8E0C-47D5-BA47-5BE95D20C47A}" destId="{08F3DFA4-FA18-4B59-8B6E-98FA9C722E0D}" srcOrd="0" destOrd="0" presId="urn:microsoft.com/office/officeart/2005/8/layout/hList9"/>
    <dgm:cxn modelId="{34357146-96A5-49AB-952A-36341E54F929}" type="presParOf" srcId="{0A4D1678-8E0C-47D5-BA47-5BE95D20C47A}" destId="{A7F9443C-A211-4D6E-AC8A-06C1D266A2E2}" srcOrd="1" destOrd="0" presId="urn:microsoft.com/office/officeart/2005/8/layout/hList9"/>
    <dgm:cxn modelId="{3B7A0E2F-78A7-488E-BB33-CBB6E4F371A8}" type="presParOf" srcId="{A7F9443C-A211-4D6E-AC8A-06C1D266A2E2}" destId="{16D50ADF-8D3F-408F-8892-EF64C16EEC33}" srcOrd="0" destOrd="0" presId="urn:microsoft.com/office/officeart/2005/8/layout/hList9"/>
    <dgm:cxn modelId="{E269FF90-C504-4889-ADB4-EB293F200CFD}" type="presParOf" srcId="{A7F9443C-A211-4D6E-AC8A-06C1D266A2E2}" destId="{B81B09D2-065C-45BF-9114-1A602E5B55CE}" srcOrd="1" destOrd="0" presId="urn:microsoft.com/office/officeart/2005/8/layout/hList9"/>
    <dgm:cxn modelId="{731735D4-9FF1-43A0-86D0-A1D60668269B}" type="presParOf" srcId="{44205990-2734-4784-9F9D-0D3C5EAFEF0A}" destId="{8C23C64E-6CE0-4733-991C-DF11BBB0E51D}" srcOrd="7" destOrd="0" presId="urn:microsoft.com/office/officeart/2005/8/layout/hList9"/>
    <dgm:cxn modelId="{61492BCC-D80A-4D41-9126-930DBFF703AC}" type="presParOf" srcId="{44205990-2734-4784-9F9D-0D3C5EAFEF0A}" destId="{AF3AF58E-5539-4E7F-97A5-E140B4F56A86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6719D0-3377-4CDF-81E3-4625910FFF40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A10726-EF2D-40A8-9CD9-192E5DB8C13E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5200" dirty="0" smtClean="0"/>
            <a:t>For example, working women have to care for sick babies due to pollution-related issues. </a:t>
          </a:r>
          <a:endParaRPr lang="en-US" sz="5200" dirty="0"/>
        </a:p>
      </dgm:t>
    </dgm:pt>
    <dgm:pt modelId="{C6D19625-279C-4DD7-AF1A-6A68AFA7D247}" type="parTrans" cxnId="{351C9BB3-A28B-4A6D-8116-80EB696B9327}">
      <dgm:prSet/>
      <dgm:spPr/>
      <dgm:t>
        <a:bodyPr/>
        <a:lstStyle/>
        <a:p>
          <a:endParaRPr lang="en-US"/>
        </a:p>
      </dgm:t>
    </dgm:pt>
    <dgm:pt modelId="{F3E120A3-1B85-4FC1-9973-A286AEE7F683}" type="sibTrans" cxnId="{351C9BB3-A28B-4A6D-8116-80EB696B9327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  <dgm:t>
        <a:bodyPr/>
        <a:lstStyle/>
        <a:p>
          <a:endParaRPr lang="en-US"/>
        </a:p>
      </dgm:t>
    </dgm:pt>
    <dgm:pt modelId="{FD06F8D3-4A3B-4829-888D-708F7C8CA1B4}">
      <dgm:prSet phldrT="[Text]" custT="1"/>
      <dgm:spPr>
        <a:solidFill>
          <a:schemeClr val="accent4"/>
        </a:solidFill>
      </dgm:spPr>
      <dgm:t>
        <a:bodyPr/>
        <a:lstStyle/>
        <a:p>
          <a:pPr algn="l"/>
          <a:r>
            <a:rPr lang="en-US" sz="5200" dirty="0" smtClean="0"/>
            <a:t>Women are more disadvantaged arising from pollution than men (Montt, 2018).</a:t>
          </a:r>
          <a:endParaRPr lang="en-US" sz="5200" dirty="0"/>
        </a:p>
      </dgm:t>
    </dgm:pt>
    <dgm:pt modelId="{A576762C-8F57-4397-BDA9-840F6E912E0E}" type="parTrans" cxnId="{3175ACB3-258B-4052-A815-7D2C25A20773}">
      <dgm:prSet/>
      <dgm:spPr/>
      <dgm:t>
        <a:bodyPr/>
        <a:lstStyle/>
        <a:p>
          <a:endParaRPr lang="en-US"/>
        </a:p>
      </dgm:t>
    </dgm:pt>
    <dgm:pt modelId="{13A504DF-5D68-4A01-A405-CE894DD15382}" type="sibTrans" cxnId="{3175ACB3-258B-4052-A815-7D2C25A20773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A7363D49-028E-4F88-837B-B37A0748DDC1}" type="pres">
      <dgm:prSet presAssocID="{166719D0-3377-4CDF-81E3-4625910FFF40}" presName="Name0" presStyleCnt="0">
        <dgm:presLayoutVars>
          <dgm:chMax val="7"/>
          <dgm:chPref val="7"/>
          <dgm:dir/>
        </dgm:presLayoutVars>
      </dgm:prSet>
      <dgm:spPr/>
    </dgm:pt>
    <dgm:pt modelId="{605409E3-8F01-4333-9123-1E761F0A0E98}" type="pres">
      <dgm:prSet presAssocID="{166719D0-3377-4CDF-81E3-4625910FFF40}" presName="dot1" presStyleLbl="alignNode1" presStyleIdx="0" presStyleCnt="10"/>
      <dgm:spPr/>
    </dgm:pt>
    <dgm:pt modelId="{6588266E-E1F8-4212-893F-2E24C0A3A2B3}" type="pres">
      <dgm:prSet presAssocID="{166719D0-3377-4CDF-81E3-4625910FFF40}" presName="dot2" presStyleLbl="alignNode1" presStyleIdx="1" presStyleCnt="10"/>
      <dgm:spPr/>
    </dgm:pt>
    <dgm:pt modelId="{5E950B0F-0D58-409C-9288-3304AC2749B9}" type="pres">
      <dgm:prSet presAssocID="{166719D0-3377-4CDF-81E3-4625910FFF40}" presName="dot3" presStyleLbl="alignNode1" presStyleIdx="2" presStyleCnt="10"/>
      <dgm:spPr/>
    </dgm:pt>
    <dgm:pt modelId="{9D7F2AA8-99AA-42EA-A952-792B303730B6}" type="pres">
      <dgm:prSet presAssocID="{166719D0-3377-4CDF-81E3-4625910FFF40}" presName="dotArrow1" presStyleLbl="alignNode1" presStyleIdx="3" presStyleCnt="10"/>
      <dgm:spPr/>
    </dgm:pt>
    <dgm:pt modelId="{3E867BE5-A9C7-4DE1-B151-F37BCF3CA236}" type="pres">
      <dgm:prSet presAssocID="{166719D0-3377-4CDF-81E3-4625910FFF40}" presName="dotArrow2" presStyleLbl="alignNode1" presStyleIdx="4" presStyleCnt="10"/>
      <dgm:spPr/>
    </dgm:pt>
    <dgm:pt modelId="{5E9682A2-9F78-4C77-B599-43A2631CE7BA}" type="pres">
      <dgm:prSet presAssocID="{166719D0-3377-4CDF-81E3-4625910FFF40}" presName="dotArrow3" presStyleLbl="alignNode1" presStyleIdx="5" presStyleCnt="10"/>
      <dgm:spPr/>
    </dgm:pt>
    <dgm:pt modelId="{F33B5B63-96AC-4484-8CE0-CC2A5B25B3EA}" type="pres">
      <dgm:prSet presAssocID="{166719D0-3377-4CDF-81E3-4625910FFF40}" presName="dotArrow4" presStyleLbl="alignNode1" presStyleIdx="6" presStyleCnt="10"/>
      <dgm:spPr/>
    </dgm:pt>
    <dgm:pt modelId="{CF81D25A-80F2-42B6-803E-AD29F8073A77}" type="pres">
      <dgm:prSet presAssocID="{166719D0-3377-4CDF-81E3-4625910FFF40}" presName="dotArrow5" presStyleLbl="alignNode1" presStyleIdx="7" presStyleCnt="10"/>
      <dgm:spPr/>
    </dgm:pt>
    <dgm:pt modelId="{1A1EA663-E5E5-47E4-BFA7-43946E4E5DBE}" type="pres">
      <dgm:prSet presAssocID="{166719D0-3377-4CDF-81E3-4625910FFF40}" presName="dotArrow6" presStyleLbl="alignNode1" presStyleIdx="8" presStyleCnt="10"/>
      <dgm:spPr/>
    </dgm:pt>
    <dgm:pt modelId="{5E206B9F-75CB-4A8F-B909-B416E5F14EB4}" type="pres">
      <dgm:prSet presAssocID="{166719D0-3377-4CDF-81E3-4625910FFF40}" presName="dotArrow7" presStyleLbl="alignNode1" presStyleIdx="9" presStyleCnt="10"/>
      <dgm:spPr/>
    </dgm:pt>
    <dgm:pt modelId="{077769E7-079B-4C15-921A-9D3CE3F13ED4}" type="pres">
      <dgm:prSet presAssocID="{E5A10726-EF2D-40A8-9CD9-192E5DB8C13E}" presName="parTx1" presStyleLbl="node1" presStyleIdx="0" presStyleCnt="2" custScaleY="251660" custLinFactNeighborX="2235" custLinFactNeighborY="95406"/>
      <dgm:spPr/>
      <dgm:t>
        <a:bodyPr/>
        <a:lstStyle/>
        <a:p>
          <a:endParaRPr lang="en-US"/>
        </a:p>
      </dgm:t>
    </dgm:pt>
    <dgm:pt modelId="{3EF24613-FC12-4A01-B197-2D1FBC646E09}" type="pres">
      <dgm:prSet presAssocID="{F3E120A3-1B85-4FC1-9973-A286AEE7F683}" presName="picture1" presStyleCnt="0"/>
      <dgm:spPr/>
    </dgm:pt>
    <dgm:pt modelId="{5C3FC967-3E61-4D25-8CE4-2DDA704B7C18}" type="pres">
      <dgm:prSet presAssocID="{F3E120A3-1B85-4FC1-9973-A286AEE7F683}" presName="imageRepeatNode" presStyleLbl="fgImgPlace1" presStyleIdx="0" presStyleCnt="2"/>
      <dgm:spPr/>
    </dgm:pt>
    <dgm:pt modelId="{94847182-E4C6-4543-82E2-C95DA0D556BA}" type="pres">
      <dgm:prSet presAssocID="{FD06F8D3-4A3B-4829-888D-708F7C8CA1B4}" presName="parTx2" presStyleLbl="node1" presStyleIdx="1" presStyleCnt="2" custScaleY="233306"/>
      <dgm:spPr/>
      <dgm:t>
        <a:bodyPr/>
        <a:lstStyle/>
        <a:p>
          <a:endParaRPr lang="en-US"/>
        </a:p>
      </dgm:t>
    </dgm:pt>
    <dgm:pt modelId="{AFFC293D-8960-43F8-AF27-2DFB6483E56D}" type="pres">
      <dgm:prSet presAssocID="{13A504DF-5D68-4A01-A405-CE894DD15382}" presName="picture2" presStyleCnt="0"/>
      <dgm:spPr/>
    </dgm:pt>
    <dgm:pt modelId="{17C97DE6-4CBB-42CB-8A71-3EEBEB4A6801}" type="pres">
      <dgm:prSet presAssocID="{13A504DF-5D68-4A01-A405-CE894DD15382}" presName="imageRepeatNode" presStyleLbl="fgImgPlace1" presStyleIdx="1" presStyleCnt="2" custLinFactNeighborX="3705" custLinFactNeighborY="3705"/>
      <dgm:spPr/>
    </dgm:pt>
  </dgm:ptLst>
  <dgm:cxnLst>
    <dgm:cxn modelId="{CB2B5AED-13D1-4995-8564-81361B782DEB}" type="presOf" srcId="{E5A10726-EF2D-40A8-9CD9-192E5DB8C13E}" destId="{077769E7-079B-4C15-921A-9D3CE3F13ED4}" srcOrd="0" destOrd="0" presId="urn:microsoft.com/office/officeart/2008/layout/AscendingPictureAccentProcess"/>
    <dgm:cxn modelId="{D3795AA4-4BE6-40E0-B3AB-CB7DE71D12E8}" type="presOf" srcId="{13A504DF-5D68-4A01-A405-CE894DD15382}" destId="{17C97DE6-4CBB-42CB-8A71-3EEBEB4A6801}" srcOrd="0" destOrd="0" presId="urn:microsoft.com/office/officeart/2008/layout/AscendingPictureAccentProcess"/>
    <dgm:cxn modelId="{351C9BB3-A28B-4A6D-8116-80EB696B9327}" srcId="{166719D0-3377-4CDF-81E3-4625910FFF40}" destId="{E5A10726-EF2D-40A8-9CD9-192E5DB8C13E}" srcOrd="0" destOrd="0" parTransId="{C6D19625-279C-4DD7-AF1A-6A68AFA7D247}" sibTransId="{F3E120A3-1B85-4FC1-9973-A286AEE7F683}"/>
    <dgm:cxn modelId="{B5015289-688B-4C22-9406-F1F3904A51F8}" type="presOf" srcId="{166719D0-3377-4CDF-81E3-4625910FFF40}" destId="{A7363D49-028E-4F88-837B-B37A0748DDC1}" srcOrd="0" destOrd="0" presId="urn:microsoft.com/office/officeart/2008/layout/AscendingPictureAccentProcess"/>
    <dgm:cxn modelId="{E560268F-1C6A-4FEC-817F-342AA1FEC72C}" type="presOf" srcId="{FD06F8D3-4A3B-4829-888D-708F7C8CA1B4}" destId="{94847182-E4C6-4543-82E2-C95DA0D556BA}" srcOrd="0" destOrd="0" presId="urn:microsoft.com/office/officeart/2008/layout/AscendingPictureAccentProcess"/>
    <dgm:cxn modelId="{3175ACB3-258B-4052-A815-7D2C25A20773}" srcId="{166719D0-3377-4CDF-81E3-4625910FFF40}" destId="{FD06F8D3-4A3B-4829-888D-708F7C8CA1B4}" srcOrd="1" destOrd="0" parTransId="{A576762C-8F57-4397-BDA9-840F6E912E0E}" sibTransId="{13A504DF-5D68-4A01-A405-CE894DD15382}"/>
    <dgm:cxn modelId="{10C08083-48C2-40BE-A31A-00D45F7A4AAE}" type="presOf" srcId="{F3E120A3-1B85-4FC1-9973-A286AEE7F683}" destId="{5C3FC967-3E61-4D25-8CE4-2DDA704B7C18}" srcOrd="0" destOrd="0" presId="urn:microsoft.com/office/officeart/2008/layout/AscendingPictureAccentProcess"/>
    <dgm:cxn modelId="{A8B82512-8401-4FF3-889E-2369E19A9AE3}" type="presParOf" srcId="{A7363D49-028E-4F88-837B-B37A0748DDC1}" destId="{605409E3-8F01-4333-9123-1E761F0A0E98}" srcOrd="0" destOrd="0" presId="urn:microsoft.com/office/officeart/2008/layout/AscendingPictureAccentProcess"/>
    <dgm:cxn modelId="{99A7A05A-47BD-4B99-B523-046B3C8A1CDB}" type="presParOf" srcId="{A7363D49-028E-4F88-837B-B37A0748DDC1}" destId="{6588266E-E1F8-4212-893F-2E24C0A3A2B3}" srcOrd="1" destOrd="0" presId="urn:microsoft.com/office/officeart/2008/layout/AscendingPictureAccentProcess"/>
    <dgm:cxn modelId="{1C39A622-F5DB-4491-A9D5-4268389B5357}" type="presParOf" srcId="{A7363D49-028E-4F88-837B-B37A0748DDC1}" destId="{5E950B0F-0D58-409C-9288-3304AC2749B9}" srcOrd="2" destOrd="0" presId="urn:microsoft.com/office/officeart/2008/layout/AscendingPictureAccentProcess"/>
    <dgm:cxn modelId="{C2773391-37A5-4131-A871-9D0DF17CD600}" type="presParOf" srcId="{A7363D49-028E-4F88-837B-B37A0748DDC1}" destId="{9D7F2AA8-99AA-42EA-A952-792B303730B6}" srcOrd="3" destOrd="0" presId="urn:microsoft.com/office/officeart/2008/layout/AscendingPictureAccentProcess"/>
    <dgm:cxn modelId="{AB6BE907-2D3A-4B73-A1C8-D95A4AB2B1BC}" type="presParOf" srcId="{A7363D49-028E-4F88-837B-B37A0748DDC1}" destId="{3E867BE5-A9C7-4DE1-B151-F37BCF3CA236}" srcOrd="4" destOrd="0" presId="urn:microsoft.com/office/officeart/2008/layout/AscendingPictureAccentProcess"/>
    <dgm:cxn modelId="{E1AD856A-9CCD-4B69-AE13-FF846A69EEF8}" type="presParOf" srcId="{A7363D49-028E-4F88-837B-B37A0748DDC1}" destId="{5E9682A2-9F78-4C77-B599-43A2631CE7BA}" srcOrd="5" destOrd="0" presId="urn:microsoft.com/office/officeart/2008/layout/AscendingPictureAccentProcess"/>
    <dgm:cxn modelId="{3472027E-B2CF-4B34-AC6A-11F73F2B3195}" type="presParOf" srcId="{A7363D49-028E-4F88-837B-B37A0748DDC1}" destId="{F33B5B63-96AC-4484-8CE0-CC2A5B25B3EA}" srcOrd="6" destOrd="0" presId="urn:microsoft.com/office/officeart/2008/layout/AscendingPictureAccentProcess"/>
    <dgm:cxn modelId="{283AF578-8F75-4561-949E-006AB05580E4}" type="presParOf" srcId="{A7363D49-028E-4F88-837B-B37A0748DDC1}" destId="{CF81D25A-80F2-42B6-803E-AD29F8073A77}" srcOrd="7" destOrd="0" presId="urn:microsoft.com/office/officeart/2008/layout/AscendingPictureAccentProcess"/>
    <dgm:cxn modelId="{BC967632-1C45-4FC4-AEEB-BD782DB8898E}" type="presParOf" srcId="{A7363D49-028E-4F88-837B-B37A0748DDC1}" destId="{1A1EA663-E5E5-47E4-BFA7-43946E4E5DBE}" srcOrd="8" destOrd="0" presId="urn:microsoft.com/office/officeart/2008/layout/AscendingPictureAccentProcess"/>
    <dgm:cxn modelId="{FCDFA165-4FE8-41CF-A29C-DF89AC135D11}" type="presParOf" srcId="{A7363D49-028E-4F88-837B-B37A0748DDC1}" destId="{5E206B9F-75CB-4A8F-B909-B416E5F14EB4}" srcOrd="9" destOrd="0" presId="urn:microsoft.com/office/officeart/2008/layout/AscendingPictureAccentProcess"/>
    <dgm:cxn modelId="{50A1B224-7DB2-43DA-9D75-4804D450F546}" type="presParOf" srcId="{A7363D49-028E-4F88-837B-B37A0748DDC1}" destId="{077769E7-079B-4C15-921A-9D3CE3F13ED4}" srcOrd="10" destOrd="0" presId="urn:microsoft.com/office/officeart/2008/layout/AscendingPictureAccentProcess"/>
    <dgm:cxn modelId="{316D65DA-4B74-475E-8A12-F6C9FC3BA7EC}" type="presParOf" srcId="{A7363D49-028E-4F88-837B-B37A0748DDC1}" destId="{3EF24613-FC12-4A01-B197-2D1FBC646E09}" srcOrd="11" destOrd="0" presId="urn:microsoft.com/office/officeart/2008/layout/AscendingPictureAccentProcess"/>
    <dgm:cxn modelId="{7BB251D8-5F64-4734-AF18-5A43B876FBF8}" type="presParOf" srcId="{3EF24613-FC12-4A01-B197-2D1FBC646E09}" destId="{5C3FC967-3E61-4D25-8CE4-2DDA704B7C18}" srcOrd="0" destOrd="0" presId="urn:microsoft.com/office/officeart/2008/layout/AscendingPictureAccentProcess"/>
    <dgm:cxn modelId="{DF6B07E7-A376-4E0B-BC09-E4C40E0273C7}" type="presParOf" srcId="{A7363D49-028E-4F88-837B-B37A0748DDC1}" destId="{94847182-E4C6-4543-82E2-C95DA0D556BA}" srcOrd="12" destOrd="0" presId="urn:microsoft.com/office/officeart/2008/layout/AscendingPictureAccentProcess"/>
    <dgm:cxn modelId="{3000386D-5142-4A4A-91B8-8397690B5C12}" type="presParOf" srcId="{A7363D49-028E-4F88-837B-B37A0748DDC1}" destId="{AFFC293D-8960-43F8-AF27-2DFB6483E56D}" srcOrd="13" destOrd="0" presId="urn:microsoft.com/office/officeart/2008/layout/AscendingPictureAccentProcess"/>
    <dgm:cxn modelId="{E98919B0-5DC0-4565-8566-73F216C204C1}" type="presParOf" srcId="{AFFC293D-8960-43F8-AF27-2DFB6483E56D}" destId="{17C97DE6-4CBB-42CB-8A71-3EEBEB4A6801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41E332-E560-4A53-9262-C43E1A57BF87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AFD15D18-7141-4080-A456-B86584A76303}">
      <dgm:prSet phldrT="[Text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n-US" sz="4600" dirty="0" smtClean="0"/>
            <a:t>Shape conservation culture</a:t>
          </a:r>
          <a:endParaRPr lang="en-US" sz="4600" dirty="0"/>
        </a:p>
      </dgm:t>
    </dgm:pt>
    <dgm:pt modelId="{DC0E13A0-A6AF-4807-9FCA-6CE7B22CFFCF}" type="parTrans" cxnId="{0CF556E0-2E77-4AF8-B6B9-A433A95526B0}">
      <dgm:prSet/>
      <dgm:spPr/>
      <dgm:t>
        <a:bodyPr/>
        <a:lstStyle/>
        <a:p>
          <a:endParaRPr lang="en-US"/>
        </a:p>
      </dgm:t>
    </dgm:pt>
    <dgm:pt modelId="{01AB8132-2A93-41C4-BA21-CC346637C89B}" type="sibTrans" cxnId="{0CF556E0-2E77-4AF8-B6B9-A433A95526B0}">
      <dgm:prSet/>
      <dgm:spPr/>
      <dgm:t>
        <a:bodyPr/>
        <a:lstStyle/>
        <a:p>
          <a:endParaRPr lang="en-US" dirty="0"/>
        </a:p>
      </dgm:t>
    </dgm:pt>
    <dgm:pt modelId="{8FE9E38C-243F-44F1-99A1-9239852736E6}">
      <dgm:prSet phldrT="[Text]" custT="1"/>
      <dgm:spPr>
        <a:solidFill>
          <a:srgbClr val="D26322"/>
        </a:solidFill>
      </dgm:spPr>
      <dgm:t>
        <a:bodyPr/>
        <a:lstStyle/>
        <a:p>
          <a:r>
            <a:rPr lang="en-US" sz="4800" dirty="0" smtClean="0"/>
            <a:t>Participate in conservation initiatives</a:t>
          </a:r>
          <a:endParaRPr lang="en-US" sz="4800" dirty="0"/>
        </a:p>
      </dgm:t>
    </dgm:pt>
    <dgm:pt modelId="{6CD160C8-BBB6-4783-A196-055A001B075F}" type="parTrans" cxnId="{DA9C3D6C-F733-4262-A152-FFBD9A77865F}">
      <dgm:prSet/>
      <dgm:spPr/>
      <dgm:t>
        <a:bodyPr/>
        <a:lstStyle/>
        <a:p>
          <a:endParaRPr lang="en-US"/>
        </a:p>
      </dgm:t>
    </dgm:pt>
    <dgm:pt modelId="{FF1D067E-0667-49C5-8E65-93175DE0CDF4}" type="sibTrans" cxnId="{DA9C3D6C-F733-4262-A152-FFBD9A77865F}">
      <dgm:prSet/>
      <dgm:spPr/>
      <dgm:t>
        <a:bodyPr/>
        <a:lstStyle/>
        <a:p>
          <a:endParaRPr lang="en-US" dirty="0"/>
        </a:p>
      </dgm:t>
    </dgm:pt>
    <dgm:pt modelId="{515C2258-AE67-491C-90C7-E30A16C0D1FF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n-US" sz="4800" dirty="0" smtClean="0"/>
            <a:t>Women are crucial partners in conservation culture &amp; activities </a:t>
          </a:r>
        </a:p>
        <a:p>
          <a:r>
            <a:rPr lang="en-US" sz="4800" dirty="0" smtClean="0"/>
            <a:t>(Koohi et al.2014)</a:t>
          </a:r>
          <a:endParaRPr lang="en-US" sz="4800" dirty="0"/>
        </a:p>
      </dgm:t>
    </dgm:pt>
    <dgm:pt modelId="{579CE64B-EABC-44AB-B084-5C2E06601E2A}" type="parTrans" cxnId="{1CE68FE7-9CBE-444A-8B7D-FA6D3791A92C}">
      <dgm:prSet/>
      <dgm:spPr/>
      <dgm:t>
        <a:bodyPr/>
        <a:lstStyle/>
        <a:p>
          <a:endParaRPr lang="en-US"/>
        </a:p>
      </dgm:t>
    </dgm:pt>
    <dgm:pt modelId="{64B4849C-9181-4EC3-B5CE-47305E2A8652}" type="sibTrans" cxnId="{1CE68FE7-9CBE-444A-8B7D-FA6D3791A92C}">
      <dgm:prSet/>
      <dgm:spPr/>
      <dgm:t>
        <a:bodyPr/>
        <a:lstStyle/>
        <a:p>
          <a:endParaRPr lang="en-US"/>
        </a:p>
      </dgm:t>
    </dgm:pt>
    <dgm:pt modelId="{9C969B2F-F1EC-4036-8050-E6F952FD241F}" type="pres">
      <dgm:prSet presAssocID="{E941E332-E560-4A53-9262-C43E1A57BF87}" presName="Name0" presStyleCnt="0">
        <dgm:presLayoutVars>
          <dgm:dir/>
          <dgm:resizeHandles val="exact"/>
        </dgm:presLayoutVars>
      </dgm:prSet>
      <dgm:spPr/>
    </dgm:pt>
    <dgm:pt modelId="{C27D6089-778D-4F62-817D-0D6498CD282E}" type="pres">
      <dgm:prSet presAssocID="{E941E332-E560-4A53-9262-C43E1A57BF87}" presName="vNodes" presStyleCnt="0"/>
      <dgm:spPr/>
    </dgm:pt>
    <dgm:pt modelId="{3ECE5B27-89EA-4C18-8AC7-784360D12F6E}" type="pres">
      <dgm:prSet presAssocID="{AFD15D18-7141-4080-A456-B86584A76303}" presName="node" presStyleLbl="node1" presStyleIdx="0" presStyleCnt="3" custScaleX="171232" custScaleY="171482">
        <dgm:presLayoutVars>
          <dgm:bulletEnabled val="1"/>
        </dgm:presLayoutVars>
      </dgm:prSet>
      <dgm:spPr/>
    </dgm:pt>
    <dgm:pt modelId="{6B915786-B310-44D9-8DFD-B3C3B007EC49}" type="pres">
      <dgm:prSet presAssocID="{01AB8132-2A93-41C4-BA21-CC346637C89B}" presName="spacerT" presStyleCnt="0"/>
      <dgm:spPr/>
    </dgm:pt>
    <dgm:pt modelId="{14755F71-915C-4B57-8ED2-71AB2484CEBA}" type="pres">
      <dgm:prSet presAssocID="{01AB8132-2A93-41C4-BA21-CC346637C89B}" presName="sibTrans" presStyleLbl="sibTrans2D1" presStyleIdx="0" presStyleCnt="2"/>
      <dgm:spPr/>
    </dgm:pt>
    <dgm:pt modelId="{86FE4001-D5B4-4BEB-B037-A5AB38E138A5}" type="pres">
      <dgm:prSet presAssocID="{01AB8132-2A93-41C4-BA21-CC346637C89B}" presName="spacerB" presStyleCnt="0"/>
      <dgm:spPr/>
    </dgm:pt>
    <dgm:pt modelId="{5E268E63-2F13-4FF3-820E-B06618D8A761}" type="pres">
      <dgm:prSet presAssocID="{8FE9E38C-243F-44F1-99A1-9239852736E6}" presName="node" presStyleLbl="node1" presStyleIdx="1" presStyleCnt="3" custScaleX="178050" custScaleY="192450" custLinFactNeighborX="-1624" custLinFactNeighborY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83098F-867F-4779-B3C8-8DE2CD50EEB6}" type="pres">
      <dgm:prSet presAssocID="{E941E332-E560-4A53-9262-C43E1A57BF87}" presName="sibTransLast" presStyleLbl="sibTrans2D1" presStyleIdx="1" presStyleCnt="2"/>
      <dgm:spPr/>
    </dgm:pt>
    <dgm:pt modelId="{12ABCEA3-4B0D-4B41-A400-3DE92783488E}" type="pres">
      <dgm:prSet presAssocID="{E941E332-E560-4A53-9262-C43E1A57BF87}" presName="connectorText" presStyleLbl="sibTrans2D1" presStyleIdx="1" presStyleCnt="2"/>
      <dgm:spPr/>
    </dgm:pt>
    <dgm:pt modelId="{745FCC35-30F0-4A3E-AB02-70ABA5D4A166}" type="pres">
      <dgm:prSet presAssocID="{E941E332-E560-4A53-9262-C43E1A57BF87}" presName="lastNode" presStyleLbl="node1" presStyleIdx="2" presStyleCnt="3" custScaleX="1325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CF6B44-2837-41F7-9AA3-742E7D79E593}" type="presOf" srcId="{515C2258-AE67-491C-90C7-E30A16C0D1FF}" destId="{745FCC35-30F0-4A3E-AB02-70ABA5D4A166}" srcOrd="0" destOrd="0" presId="urn:microsoft.com/office/officeart/2005/8/layout/equation2"/>
    <dgm:cxn modelId="{EA0D81C0-D021-4810-96F5-B25AF338E6AD}" type="presOf" srcId="{FF1D067E-0667-49C5-8E65-93175DE0CDF4}" destId="{8083098F-867F-4779-B3C8-8DE2CD50EEB6}" srcOrd="0" destOrd="0" presId="urn:microsoft.com/office/officeart/2005/8/layout/equation2"/>
    <dgm:cxn modelId="{E1AF09E1-A175-473A-8DE8-2FBB940AEE2A}" type="presOf" srcId="{FF1D067E-0667-49C5-8E65-93175DE0CDF4}" destId="{12ABCEA3-4B0D-4B41-A400-3DE92783488E}" srcOrd="1" destOrd="0" presId="urn:microsoft.com/office/officeart/2005/8/layout/equation2"/>
    <dgm:cxn modelId="{FCB9DADA-FAF1-46EF-BE9B-C1E6127CE27A}" type="presOf" srcId="{01AB8132-2A93-41C4-BA21-CC346637C89B}" destId="{14755F71-915C-4B57-8ED2-71AB2484CEBA}" srcOrd="0" destOrd="0" presId="urn:microsoft.com/office/officeart/2005/8/layout/equation2"/>
    <dgm:cxn modelId="{68B47FFB-FE61-4A9B-BF84-CA68AB95C932}" type="presOf" srcId="{AFD15D18-7141-4080-A456-B86584A76303}" destId="{3ECE5B27-89EA-4C18-8AC7-784360D12F6E}" srcOrd="0" destOrd="0" presId="urn:microsoft.com/office/officeart/2005/8/layout/equation2"/>
    <dgm:cxn modelId="{F2345575-883A-4782-9561-A67EB08312B4}" type="presOf" srcId="{8FE9E38C-243F-44F1-99A1-9239852736E6}" destId="{5E268E63-2F13-4FF3-820E-B06618D8A761}" srcOrd="0" destOrd="0" presId="urn:microsoft.com/office/officeart/2005/8/layout/equation2"/>
    <dgm:cxn modelId="{DA9C3D6C-F733-4262-A152-FFBD9A77865F}" srcId="{E941E332-E560-4A53-9262-C43E1A57BF87}" destId="{8FE9E38C-243F-44F1-99A1-9239852736E6}" srcOrd="1" destOrd="0" parTransId="{6CD160C8-BBB6-4783-A196-055A001B075F}" sibTransId="{FF1D067E-0667-49C5-8E65-93175DE0CDF4}"/>
    <dgm:cxn modelId="{7BB2470D-6D8A-4537-9F9D-3F700E8A16FA}" type="presOf" srcId="{E941E332-E560-4A53-9262-C43E1A57BF87}" destId="{9C969B2F-F1EC-4036-8050-E6F952FD241F}" srcOrd="0" destOrd="0" presId="urn:microsoft.com/office/officeart/2005/8/layout/equation2"/>
    <dgm:cxn modelId="{0CF556E0-2E77-4AF8-B6B9-A433A95526B0}" srcId="{E941E332-E560-4A53-9262-C43E1A57BF87}" destId="{AFD15D18-7141-4080-A456-B86584A76303}" srcOrd="0" destOrd="0" parTransId="{DC0E13A0-A6AF-4807-9FCA-6CE7B22CFFCF}" sibTransId="{01AB8132-2A93-41C4-BA21-CC346637C89B}"/>
    <dgm:cxn modelId="{1CE68FE7-9CBE-444A-8B7D-FA6D3791A92C}" srcId="{E941E332-E560-4A53-9262-C43E1A57BF87}" destId="{515C2258-AE67-491C-90C7-E30A16C0D1FF}" srcOrd="2" destOrd="0" parTransId="{579CE64B-EABC-44AB-B084-5C2E06601E2A}" sibTransId="{64B4849C-9181-4EC3-B5CE-47305E2A8652}"/>
    <dgm:cxn modelId="{AAC481C5-DF8B-4111-B59D-189C4A9BFAE7}" type="presParOf" srcId="{9C969B2F-F1EC-4036-8050-E6F952FD241F}" destId="{C27D6089-778D-4F62-817D-0D6498CD282E}" srcOrd="0" destOrd="0" presId="urn:microsoft.com/office/officeart/2005/8/layout/equation2"/>
    <dgm:cxn modelId="{CA16BB22-2665-42CE-BF70-2E36C32C6576}" type="presParOf" srcId="{C27D6089-778D-4F62-817D-0D6498CD282E}" destId="{3ECE5B27-89EA-4C18-8AC7-784360D12F6E}" srcOrd="0" destOrd="0" presId="urn:microsoft.com/office/officeart/2005/8/layout/equation2"/>
    <dgm:cxn modelId="{05130502-415D-45AF-B94D-27787A156FB2}" type="presParOf" srcId="{C27D6089-778D-4F62-817D-0D6498CD282E}" destId="{6B915786-B310-44D9-8DFD-B3C3B007EC49}" srcOrd="1" destOrd="0" presId="urn:microsoft.com/office/officeart/2005/8/layout/equation2"/>
    <dgm:cxn modelId="{08748590-66BE-46C4-850D-E4C875EA20F9}" type="presParOf" srcId="{C27D6089-778D-4F62-817D-0D6498CD282E}" destId="{14755F71-915C-4B57-8ED2-71AB2484CEBA}" srcOrd="2" destOrd="0" presId="urn:microsoft.com/office/officeart/2005/8/layout/equation2"/>
    <dgm:cxn modelId="{DC7DDB0F-7B59-462C-9069-6333E5D7A3EE}" type="presParOf" srcId="{C27D6089-778D-4F62-817D-0D6498CD282E}" destId="{86FE4001-D5B4-4BEB-B037-A5AB38E138A5}" srcOrd="3" destOrd="0" presId="urn:microsoft.com/office/officeart/2005/8/layout/equation2"/>
    <dgm:cxn modelId="{85D9037B-6962-489D-9AD1-151414846C15}" type="presParOf" srcId="{C27D6089-778D-4F62-817D-0D6498CD282E}" destId="{5E268E63-2F13-4FF3-820E-B06618D8A761}" srcOrd="4" destOrd="0" presId="urn:microsoft.com/office/officeart/2005/8/layout/equation2"/>
    <dgm:cxn modelId="{8805E684-8C60-44D8-B3E9-B2C6AE3EFB0F}" type="presParOf" srcId="{9C969B2F-F1EC-4036-8050-E6F952FD241F}" destId="{8083098F-867F-4779-B3C8-8DE2CD50EEB6}" srcOrd="1" destOrd="0" presId="urn:microsoft.com/office/officeart/2005/8/layout/equation2"/>
    <dgm:cxn modelId="{87BA80ED-E25D-487B-94F8-2C0DD92B1EF5}" type="presParOf" srcId="{8083098F-867F-4779-B3C8-8DE2CD50EEB6}" destId="{12ABCEA3-4B0D-4B41-A400-3DE92783488E}" srcOrd="0" destOrd="0" presId="urn:microsoft.com/office/officeart/2005/8/layout/equation2"/>
    <dgm:cxn modelId="{BABF2D48-F34F-4C09-96BE-447A6C8F5F5B}" type="presParOf" srcId="{9C969B2F-F1EC-4036-8050-E6F952FD241F}" destId="{745FCC35-30F0-4A3E-AB02-70ABA5D4A166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E53106-B9B0-409E-9100-6D298A579E0A}">
      <dsp:nvSpPr>
        <dsp:cNvPr id="0" name=""/>
        <dsp:cNvSpPr/>
      </dsp:nvSpPr>
      <dsp:spPr>
        <a:xfrm>
          <a:off x="20" y="2327384"/>
          <a:ext cx="9846108" cy="132744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26720" rIns="426720" bIns="426720" numCol="1" spcCol="1270" anchor="ctr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smtClean="0"/>
            <a:t>- Women, more than men have stronger views and beliefs in favor of environmental conservation.</a:t>
          </a:r>
        </a:p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smtClean="0"/>
            <a:t> </a:t>
          </a:r>
        </a:p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smtClean="0"/>
            <a:t>Women not only present more  assessed scientific knowledge but also slightly higher concern to conservation than men (</a:t>
          </a:r>
          <a:r>
            <a:rPr lang="en-US" sz="6000" kern="1200" dirty="0" smtClean="0"/>
            <a:t>McCright, 2010). </a:t>
          </a:r>
          <a:r>
            <a:rPr lang="en-US" sz="6000" kern="1200" dirty="0" smtClean="0"/>
            <a:t> </a:t>
          </a:r>
          <a:endParaRPr lang="en-US" sz="6000" kern="1200" dirty="0"/>
        </a:p>
      </dsp:txBody>
      <dsp:txXfrm>
        <a:off x="1575398" y="2327384"/>
        <a:ext cx="8270731" cy="13274434"/>
      </dsp:txXfrm>
    </dsp:sp>
    <dsp:sp modelId="{8D548726-60EA-4A2E-872C-672F9A36AA21}">
      <dsp:nvSpPr>
        <dsp:cNvPr id="0" name=""/>
        <dsp:cNvSpPr/>
      </dsp:nvSpPr>
      <dsp:spPr>
        <a:xfrm>
          <a:off x="0" y="0"/>
          <a:ext cx="3032785" cy="3032785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Yes!</a:t>
          </a:r>
          <a:endParaRPr lang="en-US" sz="6500" kern="1200" dirty="0"/>
        </a:p>
      </dsp:txBody>
      <dsp:txXfrm>
        <a:off x="444141" y="444141"/>
        <a:ext cx="2144503" cy="2144503"/>
      </dsp:txXfrm>
    </dsp:sp>
    <dsp:sp modelId="{16D50ADF-8D3F-408F-8892-EF64C16EEC33}">
      <dsp:nvSpPr>
        <dsp:cNvPr id="0" name=""/>
        <dsp:cNvSpPr/>
      </dsp:nvSpPr>
      <dsp:spPr>
        <a:xfrm>
          <a:off x="15159535" y="3373778"/>
          <a:ext cx="362145" cy="1941923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AF58E-5539-4E7F-97A5-E140B4F56A86}">
      <dsp:nvSpPr>
        <dsp:cNvPr id="0" name=""/>
        <dsp:cNvSpPr/>
      </dsp:nvSpPr>
      <dsp:spPr>
        <a:xfrm>
          <a:off x="10275856" y="1614474"/>
          <a:ext cx="3032785" cy="3032785"/>
        </a:xfrm>
        <a:prstGeom prst="ellipse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10719997" y="2058615"/>
        <a:ext cx="2144503" cy="21445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5409E3-8F01-4333-9123-1E761F0A0E98}">
      <dsp:nvSpPr>
        <dsp:cNvPr id="0" name=""/>
        <dsp:cNvSpPr/>
      </dsp:nvSpPr>
      <dsp:spPr>
        <a:xfrm>
          <a:off x="5971183" y="10216327"/>
          <a:ext cx="405573" cy="405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88266E-E1F8-4212-893F-2E24C0A3A2B3}">
      <dsp:nvSpPr>
        <dsp:cNvPr id="0" name=""/>
        <dsp:cNvSpPr/>
      </dsp:nvSpPr>
      <dsp:spPr>
        <a:xfrm>
          <a:off x="5615901" y="10785685"/>
          <a:ext cx="405573" cy="405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950B0F-0D58-409C-9288-3304AC2749B9}">
      <dsp:nvSpPr>
        <dsp:cNvPr id="0" name=""/>
        <dsp:cNvSpPr/>
      </dsp:nvSpPr>
      <dsp:spPr>
        <a:xfrm>
          <a:off x="5192483" y="11278626"/>
          <a:ext cx="405573" cy="405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F2AA8-99AA-42EA-A952-792B303730B6}">
      <dsp:nvSpPr>
        <dsp:cNvPr id="0" name=""/>
        <dsp:cNvSpPr/>
      </dsp:nvSpPr>
      <dsp:spPr>
        <a:xfrm>
          <a:off x="5698638" y="4486155"/>
          <a:ext cx="405573" cy="405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867BE5-A9C7-4DE1-B151-F37BCF3CA236}">
      <dsp:nvSpPr>
        <dsp:cNvPr id="0" name=""/>
        <dsp:cNvSpPr/>
      </dsp:nvSpPr>
      <dsp:spPr>
        <a:xfrm>
          <a:off x="6240484" y="4163268"/>
          <a:ext cx="405573" cy="405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9682A2-9F78-4C77-B599-43A2631CE7BA}">
      <dsp:nvSpPr>
        <dsp:cNvPr id="0" name=""/>
        <dsp:cNvSpPr/>
      </dsp:nvSpPr>
      <dsp:spPr>
        <a:xfrm>
          <a:off x="6780708" y="3840381"/>
          <a:ext cx="405573" cy="405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3B5B63-96AC-4484-8CE0-CC2A5B25B3EA}">
      <dsp:nvSpPr>
        <dsp:cNvPr id="0" name=""/>
        <dsp:cNvSpPr/>
      </dsp:nvSpPr>
      <dsp:spPr>
        <a:xfrm>
          <a:off x="7320931" y="4163268"/>
          <a:ext cx="405573" cy="405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81D25A-80F2-42B6-803E-AD29F8073A77}">
      <dsp:nvSpPr>
        <dsp:cNvPr id="0" name=""/>
        <dsp:cNvSpPr/>
      </dsp:nvSpPr>
      <dsp:spPr>
        <a:xfrm>
          <a:off x="7862777" y="4486155"/>
          <a:ext cx="405573" cy="405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1EA663-E5E5-47E4-BFA7-43946E4E5DBE}">
      <dsp:nvSpPr>
        <dsp:cNvPr id="0" name=""/>
        <dsp:cNvSpPr/>
      </dsp:nvSpPr>
      <dsp:spPr>
        <a:xfrm>
          <a:off x="6780708" y="4521673"/>
          <a:ext cx="405573" cy="405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206B9F-75CB-4A8F-B909-B416E5F14EB4}">
      <dsp:nvSpPr>
        <dsp:cNvPr id="0" name=""/>
        <dsp:cNvSpPr/>
      </dsp:nvSpPr>
      <dsp:spPr>
        <a:xfrm>
          <a:off x="6780708" y="5202965"/>
          <a:ext cx="405573" cy="405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7769E7-079B-4C15-921A-9D3CE3F13ED4}">
      <dsp:nvSpPr>
        <dsp:cNvPr id="0" name=""/>
        <dsp:cNvSpPr/>
      </dsp:nvSpPr>
      <dsp:spPr>
        <a:xfrm>
          <a:off x="3676468" y="13219360"/>
          <a:ext cx="8747403" cy="5904733"/>
        </a:xfrm>
        <a:prstGeom prst="round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1534" tIns="198120" rIns="198120" bIns="198120" numCol="1" spcCol="1270" anchor="ctr" anchorCtr="0">
          <a:noAutofit/>
        </a:bodyPr>
        <a:lstStyle/>
        <a:p>
          <a:pPr lvl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For example, working women have to care for sick babies due to pollution-related issues. </a:t>
          </a:r>
          <a:endParaRPr lang="en-US" sz="5200" kern="1200" dirty="0"/>
        </a:p>
      </dsp:txBody>
      <dsp:txXfrm>
        <a:off x="3964713" y="13507605"/>
        <a:ext cx="8170913" cy="5328243"/>
      </dsp:txXfrm>
    </dsp:sp>
    <dsp:sp modelId="{5C3FC967-3E61-4D25-8CE4-2DDA704B7C18}">
      <dsp:nvSpPr>
        <dsp:cNvPr id="0" name=""/>
        <dsp:cNvSpPr/>
      </dsp:nvSpPr>
      <dsp:spPr>
        <a:xfrm>
          <a:off x="1055636" y="10461089"/>
          <a:ext cx="4055732" cy="405546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847182-E4C6-4543-82E2-C95DA0D556BA}">
      <dsp:nvSpPr>
        <dsp:cNvPr id="0" name=""/>
        <dsp:cNvSpPr/>
      </dsp:nvSpPr>
      <dsp:spPr>
        <a:xfrm>
          <a:off x="7178169" y="6606854"/>
          <a:ext cx="8747403" cy="5474090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1534" tIns="198120" rIns="198120" bIns="198120" numCol="1" spcCol="1270" anchor="ctr" anchorCtr="0">
          <a:noAutofit/>
        </a:bodyPr>
        <a:lstStyle/>
        <a:p>
          <a:pPr lvl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Women are more disadvantaged arising from pollution than men (Montt, 2018).</a:t>
          </a:r>
          <a:endParaRPr lang="en-US" sz="5200" kern="1200" dirty="0"/>
        </a:p>
      </dsp:txBody>
      <dsp:txXfrm>
        <a:off x="7445392" y="6874077"/>
        <a:ext cx="8212957" cy="4939644"/>
      </dsp:txXfrm>
    </dsp:sp>
    <dsp:sp modelId="{17C97DE6-4CBB-42CB-8A71-3EEBEB4A6801}">
      <dsp:nvSpPr>
        <dsp:cNvPr id="0" name=""/>
        <dsp:cNvSpPr/>
      </dsp:nvSpPr>
      <dsp:spPr>
        <a:xfrm>
          <a:off x="4903106" y="6022040"/>
          <a:ext cx="4055732" cy="405546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E5B27-89EA-4C18-8AC7-784360D12F6E}">
      <dsp:nvSpPr>
        <dsp:cNvPr id="0" name=""/>
        <dsp:cNvSpPr/>
      </dsp:nvSpPr>
      <dsp:spPr>
        <a:xfrm>
          <a:off x="101343" y="5053162"/>
          <a:ext cx="5034222" cy="5041572"/>
        </a:xfrm>
        <a:prstGeom prst="ellipse">
          <a:avLst/>
        </a:prstGeom>
        <a:solidFill>
          <a:schemeClr val="bg2">
            <a:lumMod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Shape conservation culture</a:t>
          </a:r>
          <a:endParaRPr lang="en-US" sz="4600" kern="1200" dirty="0"/>
        </a:p>
      </dsp:txBody>
      <dsp:txXfrm>
        <a:off x="838588" y="5791483"/>
        <a:ext cx="3559732" cy="3564930"/>
      </dsp:txXfrm>
    </dsp:sp>
    <dsp:sp modelId="{14755F71-915C-4B57-8ED2-71AB2484CEBA}">
      <dsp:nvSpPr>
        <dsp:cNvPr id="0" name=""/>
        <dsp:cNvSpPr/>
      </dsp:nvSpPr>
      <dsp:spPr>
        <a:xfrm>
          <a:off x="1765854" y="10333463"/>
          <a:ext cx="1705200" cy="1705200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>
        <a:off x="1991878" y="10985531"/>
        <a:ext cx="1253152" cy="401064"/>
      </dsp:txXfrm>
    </dsp:sp>
    <dsp:sp modelId="{5E268E63-2F13-4FF3-820E-B06618D8A761}">
      <dsp:nvSpPr>
        <dsp:cNvPr id="0" name=""/>
        <dsp:cNvSpPr/>
      </dsp:nvSpPr>
      <dsp:spPr>
        <a:xfrm>
          <a:off x="0" y="12277396"/>
          <a:ext cx="5234671" cy="5658032"/>
        </a:xfrm>
        <a:prstGeom prst="ellipse">
          <a:avLst/>
        </a:prstGeom>
        <a:solidFill>
          <a:srgbClr val="D2632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Participate in conservation initiatives</a:t>
          </a:r>
          <a:endParaRPr lang="en-US" sz="4800" kern="1200" dirty="0"/>
        </a:p>
      </dsp:txBody>
      <dsp:txXfrm>
        <a:off x="766600" y="13105996"/>
        <a:ext cx="3701471" cy="4000832"/>
      </dsp:txXfrm>
    </dsp:sp>
    <dsp:sp modelId="{8083098F-867F-4779-B3C8-8DE2CD50EEB6}">
      <dsp:nvSpPr>
        <dsp:cNvPr id="0" name=""/>
        <dsp:cNvSpPr/>
      </dsp:nvSpPr>
      <dsp:spPr>
        <a:xfrm rot="21599999">
          <a:off x="5675951" y="10947454"/>
          <a:ext cx="935513" cy="10936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900" kern="1200" dirty="0"/>
        </a:p>
      </dsp:txBody>
      <dsp:txXfrm>
        <a:off x="5675951" y="11166190"/>
        <a:ext cx="654859" cy="656208"/>
      </dsp:txXfrm>
    </dsp:sp>
    <dsp:sp modelId="{745FCC35-30F0-4A3E-AB02-70ABA5D4A166}">
      <dsp:nvSpPr>
        <dsp:cNvPr id="0" name=""/>
        <dsp:cNvSpPr/>
      </dsp:nvSpPr>
      <dsp:spPr>
        <a:xfrm>
          <a:off x="6999791" y="8554292"/>
          <a:ext cx="7793002" cy="5880002"/>
        </a:xfrm>
        <a:prstGeom prst="ellipse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Women are crucial partners in conservation culture &amp; activities </a:t>
          </a:r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(Koohi et al.2014)</a:t>
          </a:r>
          <a:endParaRPr lang="en-US" sz="4800" kern="1200" dirty="0"/>
        </a:p>
      </dsp:txBody>
      <dsp:txXfrm>
        <a:off x="8141050" y="9415398"/>
        <a:ext cx="5510484" cy="4157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-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79696" y="6727236"/>
            <a:ext cx="10958059" cy="23343929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 algn="l">
              <a:buFont typeface="Arial"/>
              <a:buChar char="•"/>
              <a:defRPr sz="1500" b="1"/>
            </a:lvl2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914449" y="707707"/>
            <a:ext cx="32112194" cy="183223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6349871" y="2912440"/>
            <a:ext cx="31241687" cy="130611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8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AUTHOR text styles</a:t>
            </a:r>
          </a:p>
        </p:txBody>
      </p:sp>
      <p:sp>
        <p:nvSpPr>
          <p:cNvPr id="6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38367997" y="1823696"/>
            <a:ext cx="3111573" cy="3538728"/>
          </a:xfrm>
          <a:ln w="381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endParaRPr lang="en-US" dirty="0"/>
          </a:p>
        </p:txBody>
      </p:sp>
      <p:sp>
        <p:nvSpPr>
          <p:cNvPr id="7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38026644" y="707706"/>
            <a:ext cx="3670633" cy="1115993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NAME</a:t>
            </a:r>
          </a:p>
        </p:txBody>
      </p:sp>
      <p:sp>
        <p:nvSpPr>
          <p:cNvPr id="8" name="Text Placeholder 38"/>
          <p:cNvSpPr>
            <a:spLocks noGrp="1"/>
          </p:cNvSpPr>
          <p:nvPr>
            <p:ph type="body" idx="21" hasCustomPrompt="1"/>
          </p:nvPr>
        </p:nvSpPr>
        <p:spPr>
          <a:xfrm>
            <a:off x="2213987" y="707766"/>
            <a:ext cx="3700462" cy="111593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ABSTRACT#</a:t>
            </a:r>
          </a:p>
        </p:txBody>
      </p:sp>
      <p:sp>
        <p:nvSpPr>
          <p:cNvPr id="9" name="Text Placeholder 40"/>
          <p:cNvSpPr>
            <a:spLocks noGrp="1"/>
          </p:cNvSpPr>
          <p:nvPr>
            <p:ph type="body" sz="quarter" idx="22" hasCustomPrompt="1"/>
          </p:nvPr>
        </p:nvSpPr>
        <p:spPr>
          <a:xfrm>
            <a:off x="6132738" y="4803239"/>
            <a:ext cx="31676975" cy="898922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58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AFFILIATIONS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23" hasCustomPrompt="1"/>
          </p:nvPr>
        </p:nvSpPr>
        <p:spPr>
          <a:xfrm>
            <a:off x="32003340" y="6727236"/>
            <a:ext cx="10965318" cy="23343929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 algn="l">
              <a:buFont typeface="Arial"/>
              <a:buChar char="•"/>
              <a:defRPr sz="1500" b="1"/>
            </a:lvl2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24" hasCustomPrompt="1"/>
          </p:nvPr>
        </p:nvSpPr>
        <p:spPr>
          <a:xfrm>
            <a:off x="12457635" y="6727236"/>
            <a:ext cx="19025827" cy="23343929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 algn="l">
              <a:buFont typeface="Arial"/>
              <a:buChar char="•"/>
              <a:defRPr sz="1500" b="1"/>
            </a:lvl2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42"/>
          <p:cNvSpPr>
            <a:spLocks noGrp="1"/>
          </p:cNvSpPr>
          <p:nvPr>
            <p:ph type="body" sz="quarter" idx="25" hasCustomPrompt="1"/>
          </p:nvPr>
        </p:nvSpPr>
        <p:spPr>
          <a:xfrm>
            <a:off x="26487442" y="30669310"/>
            <a:ext cx="15821025" cy="1443038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3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YOUR LIST OF ACKNOWLEDGEMENTS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 flipH="1">
            <a:off x="21915076" y="30659350"/>
            <a:ext cx="32564" cy="1481624"/>
          </a:xfrm>
          <a:prstGeom prst="line">
            <a:avLst/>
          </a:prstGeom>
          <a:ln w="57150" cmpd="sng">
            <a:solidFill>
              <a:schemeClr val="bg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22338402" y="30659347"/>
            <a:ext cx="3972719" cy="382344"/>
          </a:xfrm>
          <a:prstGeom prst="rect">
            <a:avLst/>
          </a:prstGeom>
          <a:noFill/>
        </p:spPr>
        <p:txBody>
          <a:bodyPr wrap="square" lIns="73847" tIns="36923" rIns="73847" bIns="36923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ACKNOWLEDGEMENTS:</a:t>
            </a:r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652506" y="30738442"/>
            <a:ext cx="160191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000" b="0" dirty="0" smtClean="0">
                <a:solidFill>
                  <a:schemeClr val="bg1"/>
                </a:solidFill>
              </a:rPr>
              <a:t>DEPARTMENT OF HUMAN DEVELOPMENT AND FAMILY STUDIES</a:t>
            </a:r>
          </a:p>
          <a:p>
            <a:pPr algn="l"/>
            <a:r>
              <a:rPr lang="en-US" sz="4000" dirty="0" smtClean="0">
                <a:solidFill>
                  <a:schemeClr val="bg1"/>
                </a:solidFill>
              </a:rPr>
              <a:t>College of Agricultural, Consumer</a:t>
            </a:r>
            <a:r>
              <a:rPr lang="en-US" sz="4000" baseline="0" dirty="0" smtClean="0">
                <a:solidFill>
                  <a:schemeClr val="bg1"/>
                </a:solidFill>
              </a:rPr>
              <a:t> and Environmental Sciences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400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449" y="707707"/>
            <a:ext cx="32112194" cy="183223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11771" y="6767833"/>
            <a:ext cx="13493360" cy="22988904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15209356" y="6767833"/>
            <a:ext cx="13486100" cy="22988904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29499680" y="6767833"/>
            <a:ext cx="13483823" cy="22988904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6349871" y="2912440"/>
            <a:ext cx="31241687" cy="130611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8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AUTHOR text styles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38026644" y="707706"/>
            <a:ext cx="3670632" cy="1115993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NAME</a:t>
            </a:r>
          </a:p>
        </p:txBody>
      </p:sp>
      <p:sp>
        <p:nvSpPr>
          <p:cNvPr id="39" name="Text Placeholder 38"/>
          <p:cNvSpPr>
            <a:spLocks noGrp="1"/>
          </p:cNvSpPr>
          <p:nvPr>
            <p:ph type="body" idx="21" hasCustomPrompt="1"/>
          </p:nvPr>
        </p:nvSpPr>
        <p:spPr>
          <a:xfrm>
            <a:off x="2213987" y="707766"/>
            <a:ext cx="3700462" cy="111593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ABSTRACT#</a:t>
            </a:r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22" hasCustomPrompt="1"/>
          </p:nvPr>
        </p:nvSpPr>
        <p:spPr>
          <a:xfrm>
            <a:off x="6132738" y="4803239"/>
            <a:ext cx="31676975" cy="898922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58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AFFILIATIONS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23" hasCustomPrompt="1"/>
          </p:nvPr>
        </p:nvSpPr>
        <p:spPr>
          <a:xfrm>
            <a:off x="26487442" y="30669310"/>
            <a:ext cx="15821025" cy="1443038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3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YOUR LIST OF ACKNOWLEDGEMENTS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 flipH="1">
            <a:off x="21915076" y="30659350"/>
            <a:ext cx="32564" cy="1481624"/>
          </a:xfrm>
          <a:prstGeom prst="line">
            <a:avLst/>
          </a:prstGeom>
          <a:ln w="57150" cmpd="sng">
            <a:solidFill>
              <a:schemeClr val="bg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22338402" y="30659347"/>
            <a:ext cx="3972719" cy="382344"/>
          </a:xfrm>
          <a:prstGeom prst="rect">
            <a:avLst/>
          </a:prstGeom>
          <a:noFill/>
        </p:spPr>
        <p:txBody>
          <a:bodyPr wrap="square" lIns="73847" tIns="36923" rIns="73847" bIns="36923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ACKNOWLEDGEMENTS:</a:t>
            </a:r>
            <a:endParaRPr lang="en-US" dirty="0"/>
          </a:p>
        </p:txBody>
      </p:sp>
      <p:sp>
        <p:nvSpPr>
          <p:cNvPr id="19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38367997" y="1823696"/>
            <a:ext cx="3111573" cy="3538728"/>
          </a:xfrm>
          <a:ln w="381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652506" y="30738442"/>
            <a:ext cx="160191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000" b="0" dirty="0" smtClean="0">
                <a:solidFill>
                  <a:schemeClr val="bg1"/>
                </a:solidFill>
              </a:rPr>
              <a:t>DEPARTMENT OF HUMAN DEVELOPMENT AND FAMILY STUDIES</a:t>
            </a:r>
          </a:p>
          <a:p>
            <a:pPr algn="l"/>
            <a:r>
              <a:rPr lang="en-US" sz="4000" dirty="0" smtClean="0">
                <a:solidFill>
                  <a:schemeClr val="bg1"/>
                </a:solidFill>
              </a:rPr>
              <a:t>College of Agricultural, Consumer</a:t>
            </a:r>
            <a:r>
              <a:rPr lang="en-US" sz="4000" baseline="0" dirty="0" smtClean="0">
                <a:solidFill>
                  <a:schemeClr val="bg1"/>
                </a:solidFill>
              </a:rPr>
              <a:t> and Environmental Sciences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976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-box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914449" y="707707"/>
            <a:ext cx="32112194" cy="183223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6349871" y="2912440"/>
            <a:ext cx="31241687" cy="130611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8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AUTHOR text styles</a:t>
            </a:r>
          </a:p>
        </p:txBody>
      </p:sp>
      <p:sp>
        <p:nvSpPr>
          <p:cNvPr id="14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38026644" y="707706"/>
            <a:ext cx="3670632" cy="1115993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NAME</a:t>
            </a:r>
          </a:p>
        </p:txBody>
      </p:sp>
      <p:sp>
        <p:nvSpPr>
          <p:cNvPr id="15" name="Text Placeholder 38"/>
          <p:cNvSpPr>
            <a:spLocks noGrp="1"/>
          </p:cNvSpPr>
          <p:nvPr>
            <p:ph type="body" idx="21" hasCustomPrompt="1"/>
          </p:nvPr>
        </p:nvSpPr>
        <p:spPr>
          <a:xfrm>
            <a:off x="2213987" y="707766"/>
            <a:ext cx="3700462" cy="111593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ABSTRACT#</a:t>
            </a:r>
          </a:p>
        </p:txBody>
      </p:sp>
      <p:sp>
        <p:nvSpPr>
          <p:cNvPr id="16" name="Text Placeholder 40"/>
          <p:cNvSpPr>
            <a:spLocks noGrp="1"/>
          </p:cNvSpPr>
          <p:nvPr>
            <p:ph type="body" sz="quarter" idx="22" hasCustomPrompt="1"/>
          </p:nvPr>
        </p:nvSpPr>
        <p:spPr>
          <a:xfrm>
            <a:off x="6132738" y="4803239"/>
            <a:ext cx="31676975" cy="898922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58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AFFILIATIONS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29524397" y="6742631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30"/>
          </p:nvPr>
        </p:nvSpPr>
        <p:spPr>
          <a:xfrm>
            <a:off x="29524397" y="7962953"/>
            <a:ext cx="13487400" cy="6288786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31" hasCustomPrompt="1"/>
          </p:nvPr>
        </p:nvSpPr>
        <p:spPr>
          <a:xfrm>
            <a:off x="29524397" y="14585630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32"/>
          </p:nvPr>
        </p:nvSpPr>
        <p:spPr>
          <a:xfrm>
            <a:off x="29524397" y="15805951"/>
            <a:ext cx="13487400" cy="6288786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29524397" y="22401412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28" name="Content Placeholder 3"/>
          <p:cNvSpPr>
            <a:spLocks noGrp="1"/>
          </p:cNvSpPr>
          <p:nvPr>
            <p:ph sz="half" idx="34"/>
          </p:nvPr>
        </p:nvSpPr>
        <p:spPr>
          <a:xfrm>
            <a:off x="29524397" y="23621734"/>
            <a:ext cx="13487400" cy="6286148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35" hasCustomPrompt="1"/>
          </p:nvPr>
        </p:nvSpPr>
        <p:spPr>
          <a:xfrm>
            <a:off x="939105" y="6742631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30" name="Content Placeholder 3"/>
          <p:cNvSpPr>
            <a:spLocks noGrp="1"/>
          </p:cNvSpPr>
          <p:nvPr>
            <p:ph sz="half" idx="36"/>
          </p:nvPr>
        </p:nvSpPr>
        <p:spPr>
          <a:xfrm>
            <a:off x="939105" y="7962953"/>
            <a:ext cx="13487400" cy="6288786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37" hasCustomPrompt="1"/>
          </p:nvPr>
        </p:nvSpPr>
        <p:spPr>
          <a:xfrm>
            <a:off x="939105" y="14585630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half" idx="38"/>
          </p:nvPr>
        </p:nvSpPr>
        <p:spPr>
          <a:xfrm>
            <a:off x="939105" y="15805951"/>
            <a:ext cx="13487400" cy="6288786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939105" y="22401412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40"/>
          </p:nvPr>
        </p:nvSpPr>
        <p:spPr>
          <a:xfrm>
            <a:off x="939105" y="23621734"/>
            <a:ext cx="13487400" cy="6286148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41" hasCustomPrompt="1"/>
          </p:nvPr>
        </p:nvSpPr>
        <p:spPr>
          <a:xfrm>
            <a:off x="15271666" y="6742631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42"/>
          </p:nvPr>
        </p:nvSpPr>
        <p:spPr>
          <a:xfrm>
            <a:off x="15271666" y="7962953"/>
            <a:ext cx="13487400" cy="6288786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43" hasCustomPrompt="1"/>
          </p:nvPr>
        </p:nvSpPr>
        <p:spPr>
          <a:xfrm>
            <a:off x="15271666" y="14585630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38" name="Content Placeholder 3"/>
          <p:cNvSpPr>
            <a:spLocks noGrp="1"/>
          </p:cNvSpPr>
          <p:nvPr>
            <p:ph sz="half" idx="44"/>
          </p:nvPr>
        </p:nvSpPr>
        <p:spPr>
          <a:xfrm>
            <a:off x="15271666" y="15805951"/>
            <a:ext cx="13487400" cy="6288786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15271666" y="22401412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46"/>
          </p:nvPr>
        </p:nvSpPr>
        <p:spPr>
          <a:xfrm>
            <a:off x="15271666" y="23621734"/>
            <a:ext cx="13487400" cy="6286148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1" name="Picture Placeholder 27"/>
          <p:cNvSpPr>
            <a:spLocks noGrp="1"/>
          </p:cNvSpPr>
          <p:nvPr>
            <p:ph type="pic" sz="quarter" idx="47"/>
          </p:nvPr>
        </p:nvSpPr>
        <p:spPr>
          <a:xfrm>
            <a:off x="38367997" y="1823696"/>
            <a:ext cx="3111573" cy="3538728"/>
          </a:xfrm>
          <a:ln w="381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endParaRPr lang="en-US" dirty="0"/>
          </a:p>
        </p:txBody>
      </p:sp>
      <p:sp>
        <p:nvSpPr>
          <p:cNvPr id="43" name="TextBox 42"/>
          <p:cNvSpPr txBox="1"/>
          <p:nvPr userDrawn="1"/>
        </p:nvSpPr>
        <p:spPr>
          <a:xfrm>
            <a:off x="13936035" y="30740765"/>
            <a:ext cx="160191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0" dirty="0" smtClean="0">
                <a:solidFill>
                  <a:schemeClr val="bg1"/>
                </a:solidFill>
              </a:rPr>
              <a:t>DEPARTMENT OF HUMAN</a:t>
            </a:r>
            <a:r>
              <a:rPr lang="en-US" sz="4000" b="0" baseline="0" dirty="0" smtClean="0">
                <a:solidFill>
                  <a:schemeClr val="bg1"/>
                </a:solidFill>
              </a:rPr>
              <a:t> DEVELOPMENT AND FAMILY STUDIES</a:t>
            </a:r>
            <a:endParaRPr lang="en-US" sz="4000" b="0" dirty="0" smtClean="0">
              <a:solidFill>
                <a:schemeClr val="bg1"/>
              </a:solidFill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College of Agricultural, Consumer</a:t>
            </a:r>
            <a:r>
              <a:rPr lang="en-US" sz="4000" baseline="0" dirty="0" smtClean="0">
                <a:solidFill>
                  <a:schemeClr val="bg1"/>
                </a:solidFill>
              </a:rPr>
              <a:t> and Environmental Sciences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8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914449" y="707707"/>
            <a:ext cx="32112194" cy="183223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6349871" y="2912440"/>
            <a:ext cx="31241687" cy="130611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8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AUTHOR text styles</a:t>
            </a:r>
          </a:p>
        </p:txBody>
      </p:sp>
      <p:sp>
        <p:nvSpPr>
          <p:cNvPr id="7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38026644" y="707706"/>
            <a:ext cx="3670632" cy="1115993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NAME</a:t>
            </a:r>
          </a:p>
        </p:txBody>
      </p:sp>
      <p:sp>
        <p:nvSpPr>
          <p:cNvPr id="8" name="Text Placeholder 38"/>
          <p:cNvSpPr>
            <a:spLocks noGrp="1"/>
          </p:cNvSpPr>
          <p:nvPr>
            <p:ph type="body" idx="21" hasCustomPrompt="1"/>
          </p:nvPr>
        </p:nvSpPr>
        <p:spPr>
          <a:xfrm>
            <a:off x="2213987" y="707766"/>
            <a:ext cx="3700462" cy="111593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ABSTRACT#</a:t>
            </a:r>
          </a:p>
        </p:txBody>
      </p:sp>
      <p:sp>
        <p:nvSpPr>
          <p:cNvPr id="9" name="Text Placeholder 40"/>
          <p:cNvSpPr>
            <a:spLocks noGrp="1"/>
          </p:cNvSpPr>
          <p:nvPr>
            <p:ph type="body" sz="quarter" idx="22" hasCustomPrompt="1"/>
          </p:nvPr>
        </p:nvSpPr>
        <p:spPr>
          <a:xfrm>
            <a:off x="6132738" y="4803239"/>
            <a:ext cx="31676975" cy="898922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58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AFFILIATIONS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24" hasCustomPrompt="1"/>
          </p:nvPr>
        </p:nvSpPr>
        <p:spPr>
          <a:xfrm>
            <a:off x="955298" y="6694593"/>
            <a:ext cx="20802600" cy="23343929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 algn="l">
              <a:buFont typeface="Arial"/>
              <a:buChar char="•"/>
              <a:defRPr sz="1500" b="1"/>
            </a:lvl2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25" hasCustomPrompt="1"/>
          </p:nvPr>
        </p:nvSpPr>
        <p:spPr>
          <a:xfrm>
            <a:off x="22204208" y="6694593"/>
            <a:ext cx="20802600" cy="23343929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 algn="l">
              <a:buFont typeface="Arial"/>
              <a:buChar char="•"/>
              <a:defRPr sz="1500" b="1"/>
            </a:lvl2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Picture Placeholder 27"/>
          <p:cNvSpPr>
            <a:spLocks noGrp="1"/>
          </p:cNvSpPr>
          <p:nvPr>
            <p:ph type="pic" sz="quarter" idx="47"/>
          </p:nvPr>
        </p:nvSpPr>
        <p:spPr>
          <a:xfrm>
            <a:off x="38367997" y="1823696"/>
            <a:ext cx="3111573" cy="3538728"/>
          </a:xfrm>
          <a:ln w="381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3936035" y="30740765"/>
            <a:ext cx="160191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0" dirty="0" smtClean="0">
                <a:solidFill>
                  <a:schemeClr val="bg1"/>
                </a:solidFill>
              </a:rPr>
              <a:t>DEPARTMENT OF HUMAN</a:t>
            </a:r>
            <a:r>
              <a:rPr lang="en-US" sz="4000" b="0" baseline="0" dirty="0" smtClean="0">
                <a:solidFill>
                  <a:schemeClr val="bg1"/>
                </a:solidFill>
              </a:rPr>
              <a:t> DEVELOPMENT AND FAMILY STUDIES</a:t>
            </a:r>
            <a:endParaRPr lang="en-US" sz="4000" b="0" dirty="0" smtClean="0">
              <a:solidFill>
                <a:schemeClr val="bg1"/>
              </a:solidFill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College of Agricultural, Consumer</a:t>
            </a:r>
            <a:r>
              <a:rPr lang="en-US" sz="4000" baseline="0" dirty="0" smtClean="0">
                <a:solidFill>
                  <a:schemeClr val="bg1"/>
                </a:solidFill>
              </a:rPr>
              <a:t> and Environmental Sciences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55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 userDrawn="1"/>
        </p:nvSpPr>
        <p:spPr>
          <a:xfrm>
            <a:off x="5914449" y="707707"/>
            <a:ext cx="32112194" cy="1832231"/>
          </a:xfrm>
          <a:prstGeom prst="rect">
            <a:avLst/>
          </a:prstGeom>
        </p:spPr>
        <p:txBody>
          <a:bodyPr vert="horz" lIns="73847" tIns="36923" rIns="73847" bIns="36923" rtlCol="0" anchor="ctr">
            <a:normAutofit fontScale="92500" lnSpcReduction="20000"/>
          </a:bodyPr>
          <a:lstStyle>
            <a:lvl1pPr algn="ctr" defTabSz="2508062" rtl="0" eaLnBrk="1" latinLnBrk="0" hangingPunct="1">
              <a:spcBef>
                <a:spcPct val="0"/>
              </a:spcBef>
              <a:buNone/>
              <a:defRPr sz="15000" b="1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6349705" y="2912440"/>
            <a:ext cx="31241687" cy="130611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8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AUTHOR text styles</a:t>
            </a:r>
          </a:p>
        </p:txBody>
      </p:sp>
      <p:sp>
        <p:nvSpPr>
          <p:cNvPr id="6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38026644" y="707706"/>
            <a:ext cx="3670632" cy="1115993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NAME</a:t>
            </a:r>
          </a:p>
        </p:txBody>
      </p:sp>
      <p:sp>
        <p:nvSpPr>
          <p:cNvPr id="7" name="Text Placeholder 38"/>
          <p:cNvSpPr>
            <a:spLocks noGrp="1"/>
          </p:cNvSpPr>
          <p:nvPr>
            <p:ph type="body" idx="21" hasCustomPrompt="1"/>
          </p:nvPr>
        </p:nvSpPr>
        <p:spPr>
          <a:xfrm>
            <a:off x="2213987" y="707766"/>
            <a:ext cx="3700462" cy="111593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ABSTRACT#</a:t>
            </a:r>
          </a:p>
        </p:txBody>
      </p:sp>
      <p:sp>
        <p:nvSpPr>
          <p:cNvPr id="8" name="Text Placeholder 40"/>
          <p:cNvSpPr>
            <a:spLocks noGrp="1"/>
          </p:cNvSpPr>
          <p:nvPr>
            <p:ph type="body" sz="quarter" idx="22" hasCustomPrompt="1"/>
          </p:nvPr>
        </p:nvSpPr>
        <p:spPr>
          <a:xfrm>
            <a:off x="6132061" y="4803239"/>
            <a:ext cx="31676975" cy="898922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58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AFFILIATIONS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84341" y="6767833"/>
            <a:ext cx="13493360" cy="11315700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INTRODUCTION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15227496" y="6767833"/>
            <a:ext cx="13486100" cy="22988904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MATERIALS &amp; METHODS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29499680" y="6767833"/>
            <a:ext cx="13483823" cy="8915400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RESULTS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3" hasCustomPrompt="1"/>
          </p:nvPr>
        </p:nvSpPr>
        <p:spPr>
          <a:xfrm>
            <a:off x="984341" y="18441037"/>
            <a:ext cx="13493360" cy="11315700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OBJECTIVE(S)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24" hasCustomPrompt="1"/>
          </p:nvPr>
        </p:nvSpPr>
        <p:spPr>
          <a:xfrm>
            <a:off x="29499680" y="16053158"/>
            <a:ext cx="13483823" cy="8915400"/>
          </a:xfrm>
        </p:spPr>
        <p:txBody>
          <a:bodyPr/>
          <a:lstStyle>
            <a:lvl1pPr marL="0" indent="0" algn="ctr">
              <a:buNone/>
              <a:defRPr sz="2900" b="1" baseline="0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CONCLUSION(S) AND/OR IMPLICATION(S)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25" hasCustomPrompt="1"/>
          </p:nvPr>
        </p:nvSpPr>
        <p:spPr>
          <a:xfrm>
            <a:off x="29499680" y="25335980"/>
            <a:ext cx="13483823" cy="4420760"/>
          </a:xfrm>
        </p:spPr>
        <p:txBody>
          <a:bodyPr/>
          <a:lstStyle>
            <a:lvl1pPr marL="0" indent="0" algn="ctr">
              <a:buNone/>
              <a:defRPr sz="2900" b="1" baseline="0">
                <a:solidFill>
                  <a:srgbClr val="E84A27"/>
                </a:solidFill>
              </a:defRPr>
            </a:lvl1pPr>
            <a:lvl2pPr marL="2025511" indent="0">
              <a:buFont typeface="Arial"/>
              <a:buNone/>
              <a:defRPr sz="1300" b="0" i="1" baseline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ACKNOWLEDGEMENTS/REFERENCES</a:t>
            </a:r>
          </a:p>
        </p:txBody>
      </p:sp>
      <p:sp>
        <p:nvSpPr>
          <p:cNvPr id="17" name="Picture Placeholder 27"/>
          <p:cNvSpPr>
            <a:spLocks noGrp="1"/>
          </p:cNvSpPr>
          <p:nvPr>
            <p:ph type="pic" sz="quarter" idx="47"/>
          </p:nvPr>
        </p:nvSpPr>
        <p:spPr>
          <a:xfrm>
            <a:off x="38367997" y="1823696"/>
            <a:ext cx="3111573" cy="3538728"/>
          </a:xfrm>
          <a:ln w="381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3936035" y="30740765"/>
            <a:ext cx="160191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0" dirty="0" smtClean="0">
                <a:solidFill>
                  <a:schemeClr val="bg1"/>
                </a:solidFill>
              </a:rPr>
              <a:t>DEPARTMENT OF HUMAN</a:t>
            </a:r>
            <a:r>
              <a:rPr lang="en-US" sz="4000" b="0" baseline="0" dirty="0" smtClean="0">
                <a:solidFill>
                  <a:schemeClr val="bg1"/>
                </a:solidFill>
              </a:rPr>
              <a:t> DEVELOPMENT AND FAMILY STUDIES</a:t>
            </a:r>
            <a:endParaRPr lang="en-US" sz="4000" b="0" dirty="0" smtClean="0">
              <a:solidFill>
                <a:schemeClr val="bg1"/>
              </a:solidFill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College of Agricultural, Consumer</a:t>
            </a:r>
            <a:r>
              <a:rPr lang="en-US" sz="4000" baseline="0" dirty="0" smtClean="0">
                <a:solidFill>
                  <a:schemeClr val="bg1"/>
                </a:solidFill>
              </a:rPr>
              <a:t> and Environmental Sciences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293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4A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944335" y="30454788"/>
            <a:ext cx="42071728" cy="1880527"/>
          </a:xfrm>
          <a:prstGeom prst="rect">
            <a:avLst/>
          </a:prstGeom>
          <a:solidFill>
            <a:srgbClr val="13294B"/>
          </a:solidFill>
          <a:ln w="76200" cmpd="sng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847" tIns="36923" rIns="73847" bIns="36923"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944335" y="512875"/>
            <a:ext cx="42071728" cy="5836964"/>
          </a:xfrm>
          <a:prstGeom prst="rect">
            <a:avLst/>
          </a:prstGeom>
          <a:solidFill>
            <a:srgbClr val="13294B"/>
          </a:solidFill>
          <a:ln w="76200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847" tIns="36923" rIns="73847" bIns="36923"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6"/>
            <a:ext cx="39502080" cy="21724622"/>
          </a:xfrm>
          <a:prstGeom prst="rect">
            <a:avLst/>
          </a:prstGeom>
          <a:solidFill>
            <a:schemeClr val="bg1"/>
          </a:solidFill>
          <a:ln w="76200" cmpd="sng">
            <a:solidFill>
              <a:srgbClr val="13294B"/>
            </a:solidFill>
          </a:ln>
        </p:spPr>
        <p:txBody>
          <a:bodyPr vert="horz" lIns="405102" tIns="202551" rIns="405102" bIns="202551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339" y="1917308"/>
            <a:ext cx="2442135" cy="3533534"/>
          </a:xfrm>
          <a:prstGeom prst="rect">
            <a:avLst/>
          </a:prstGeom>
          <a:ln>
            <a:noFill/>
          </a:ln>
        </p:spPr>
      </p:pic>
      <p:sp>
        <p:nvSpPr>
          <p:cNvPr id="19" name="Title Placeholder 18"/>
          <p:cNvSpPr>
            <a:spLocks noGrp="1"/>
          </p:cNvSpPr>
          <p:nvPr>
            <p:ph type="title"/>
          </p:nvPr>
        </p:nvSpPr>
        <p:spPr>
          <a:xfrm>
            <a:off x="5891230" y="863439"/>
            <a:ext cx="32102093" cy="1749766"/>
          </a:xfrm>
          <a:prstGeom prst="rect">
            <a:avLst/>
          </a:prstGeom>
        </p:spPr>
        <p:txBody>
          <a:bodyPr vert="horz" lIns="73847" tIns="36923" rIns="73847" bIns="36923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76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6" r:id="rId5"/>
  </p:sldLayoutIdLst>
  <p:txStyles>
    <p:titleStyle>
      <a:lvl1pPr algn="ctr" defTabSz="2025511" rtl="0" eaLnBrk="1" latinLnBrk="0" hangingPunct="1">
        <a:spcBef>
          <a:spcPct val="0"/>
        </a:spcBef>
        <a:buNone/>
        <a:defRPr sz="12100" b="1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519134" indent="-1519134" algn="l" defTabSz="2025511" rtl="0" eaLnBrk="1" latinLnBrk="0" hangingPunct="1">
        <a:spcBef>
          <a:spcPct val="20000"/>
        </a:spcBef>
        <a:buFont typeface="Arial"/>
        <a:buChar char="•"/>
        <a:defRPr sz="14200" kern="1200">
          <a:solidFill>
            <a:schemeClr val="tx1"/>
          </a:solidFill>
          <a:latin typeface="+mn-lt"/>
          <a:ea typeface="+mn-ea"/>
          <a:cs typeface="+mn-cs"/>
        </a:defRPr>
      </a:lvl1pPr>
      <a:lvl2pPr marL="3291455" indent="-1265944" algn="l" defTabSz="2025511" rtl="0" eaLnBrk="1" latinLnBrk="0" hangingPunct="1">
        <a:spcBef>
          <a:spcPct val="20000"/>
        </a:spcBef>
        <a:buFont typeface="Arial"/>
        <a:buChar char="–"/>
        <a:defRPr sz="12400" kern="1200">
          <a:solidFill>
            <a:schemeClr val="tx1"/>
          </a:solidFill>
          <a:latin typeface="+mn-lt"/>
          <a:ea typeface="+mn-ea"/>
          <a:cs typeface="+mn-cs"/>
        </a:defRPr>
      </a:lvl2pPr>
      <a:lvl3pPr marL="5063777" indent="-1012755" algn="l" defTabSz="2025511" rtl="0" eaLnBrk="1" latinLnBrk="0" hangingPunct="1">
        <a:spcBef>
          <a:spcPct val="20000"/>
        </a:spcBef>
        <a:buFont typeface="Arial"/>
        <a:buChar char="•"/>
        <a:defRPr sz="10700" kern="1200">
          <a:solidFill>
            <a:schemeClr val="tx1"/>
          </a:solidFill>
          <a:latin typeface="+mn-lt"/>
          <a:ea typeface="+mn-ea"/>
          <a:cs typeface="+mn-cs"/>
        </a:defRPr>
      </a:lvl3pPr>
      <a:lvl4pPr marL="7089288" indent="-1012755" algn="l" defTabSz="2025511" rtl="0" eaLnBrk="1" latinLnBrk="0" hangingPunct="1">
        <a:spcBef>
          <a:spcPct val="20000"/>
        </a:spcBef>
        <a:buFont typeface="Arial"/>
        <a:buChar char="–"/>
        <a:defRPr sz="8900" kern="1200">
          <a:solidFill>
            <a:schemeClr val="tx1"/>
          </a:solidFill>
          <a:latin typeface="+mn-lt"/>
          <a:ea typeface="+mn-ea"/>
          <a:cs typeface="+mn-cs"/>
        </a:defRPr>
      </a:lvl4pPr>
      <a:lvl5pPr marL="9114799" indent="-1012755" algn="l" defTabSz="2025511" rtl="0" eaLnBrk="1" latinLnBrk="0" hangingPunct="1">
        <a:spcBef>
          <a:spcPct val="20000"/>
        </a:spcBef>
        <a:buFont typeface="Arial"/>
        <a:buChar char="»"/>
        <a:defRPr sz="8900" kern="1200">
          <a:solidFill>
            <a:schemeClr val="tx1"/>
          </a:solidFill>
          <a:latin typeface="+mn-lt"/>
          <a:ea typeface="+mn-ea"/>
          <a:cs typeface="+mn-cs"/>
        </a:defRPr>
      </a:lvl5pPr>
      <a:lvl6pPr marL="11140310" indent="-1012755" algn="l" defTabSz="2025511" rtl="0" eaLnBrk="1" latinLnBrk="0" hangingPunct="1">
        <a:spcBef>
          <a:spcPct val="20000"/>
        </a:spcBef>
        <a:buFont typeface="Arial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5821" indent="-1012755" algn="l" defTabSz="2025511" rtl="0" eaLnBrk="1" latinLnBrk="0" hangingPunct="1">
        <a:spcBef>
          <a:spcPct val="20000"/>
        </a:spcBef>
        <a:buFont typeface="Arial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7pPr>
      <a:lvl8pPr marL="15191332" indent="-1012755" algn="l" defTabSz="2025511" rtl="0" eaLnBrk="1" latinLnBrk="0" hangingPunct="1">
        <a:spcBef>
          <a:spcPct val="20000"/>
        </a:spcBef>
        <a:buFont typeface="Arial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8pPr>
      <a:lvl9pPr marL="17216842" indent="-1012755" algn="l" defTabSz="2025511" rtl="0" eaLnBrk="1" latinLnBrk="0" hangingPunct="1">
        <a:spcBef>
          <a:spcPct val="20000"/>
        </a:spcBef>
        <a:buFont typeface="Arial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1pPr>
      <a:lvl2pPr marL="2025511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4051022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076533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102043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127554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2153065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4178576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6204087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2.jpg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8000" dirty="0"/>
              <a:t>Do women have stronger pro-climate beliefs and views?</a:t>
            </a:r>
          </a:p>
          <a:p>
            <a:endParaRPr lang="en-US" sz="8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6349871" y="1771035"/>
            <a:ext cx="31241687" cy="1306115"/>
          </a:xfrm>
        </p:spPr>
        <p:txBody>
          <a:bodyPr/>
          <a:lstStyle/>
          <a:p>
            <a:r>
              <a:rPr lang="en-US" dirty="0" smtClean="0"/>
              <a:t>Women &amp; Environmental Conservation</a:t>
            </a: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0" r="22100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 smtClean="0"/>
              <a:t>Name: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5809024" y="3603266"/>
            <a:ext cx="31676975" cy="898922"/>
          </a:xfrm>
        </p:spPr>
        <p:txBody>
          <a:bodyPr/>
          <a:lstStyle/>
          <a:p>
            <a:r>
              <a:rPr lang="en-US" dirty="0" smtClean="0"/>
              <a:t>Course &amp; Date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9" name="Content Placeholder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187188"/>
              </p:ext>
            </p:extLst>
          </p:nvPr>
        </p:nvGraphicFramePr>
        <p:xfrm>
          <a:off x="1779796" y="11315701"/>
          <a:ext cx="15987504" cy="17716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Content Placeholder 20"/>
          <p:cNvSpPr>
            <a:spLocks noGrp="1"/>
          </p:cNvSpPr>
          <p:nvPr>
            <p:ph idx="24"/>
          </p:nvPr>
        </p:nvSpPr>
        <p:spPr>
          <a:xfrm>
            <a:off x="12400485" y="6727236"/>
            <a:ext cx="15774465" cy="23343929"/>
          </a:xfrm>
        </p:spPr>
        <p:txBody>
          <a:bodyPr/>
          <a:lstStyle/>
          <a:p>
            <a:pPr lvl="0"/>
            <a:r>
              <a:rPr lang="en-US" sz="7200" dirty="0"/>
              <a:t>Is pollution a gendered </a:t>
            </a:r>
            <a:r>
              <a:rPr lang="en-US" sz="7200" dirty="0" smtClean="0"/>
              <a:t>issue</a:t>
            </a:r>
          </a:p>
          <a:p>
            <a:pPr lvl="0"/>
            <a:r>
              <a:rPr lang="en-US" sz="7200" dirty="0" smtClean="0"/>
              <a:t>in </a:t>
            </a:r>
            <a:r>
              <a:rPr lang="en-US" sz="7200" dirty="0"/>
              <a:t>society today?</a:t>
            </a:r>
          </a:p>
          <a:p>
            <a:endParaRPr lang="en-US" dirty="0"/>
          </a:p>
        </p:txBody>
      </p:sp>
      <p:graphicFrame>
        <p:nvGraphicFramePr>
          <p:cNvPr id="26" name="Content Placeholder 25"/>
          <p:cNvGraphicFramePr>
            <a:graphicFrameLocks noGrp="1"/>
          </p:cNvGraphicFramePr>
          <p:nvPr>
            <p:ph idx="23"/>
            <p:extLst>
              <p:ext uri="{D42A27DB-BD31-4B8C-83A1-F6EECF244321}">
                <p14:modId xmlns:p14="http://schemas.microsoft.com/office/powerpoint/2010/main" val="3317102585"/>
              </p:ext>
            </p:extLst>
          </p:nvPr>
        </p:nvGraphicFramePr>
        <p:xfrm>
          <a:off x="11797112" y="7595875"/>
          <a:ext cx="16981210" cy="20725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7" name="Content Placeholder 20"/>
          <p:cNvSpPr txBox="1">
            <a:spLocks/>
          </p:cNvSpPr>
          <p:nvPr/>
        </p:nvSpPr>
        <p:spPr>
          <a:xfrm>
            <a:off x="28459635" y="6879636"/>
            <a:ext cx="14860065" cy="23073435"/>
          </a:xfrm>
          <a:prstGeom prst="rect">
            <a:avLst/>
          </a:prstGeom>
          <a:solidFill>
            <a:schemeClr val="bg1"/>
          </a:solidFill>
          <a:ln w="76200" cmpd="sng">
            <a:solidFill>
              <a:srgbClr val="13294B"/>
            </a:solidFill>
          </a:ln>
        </p:spPr>
        <p:txBody>
          <a:bodyPr vert="horz" lIns="405102" tIns="202551" rIns="405102" bIns="202551" rtlCol="0">
            <a:normAutofit/>
          </a:bodyPr>
          <a:lstStyle>
            <a:lvl1pPr marL="0" indent="0" algn="ctr" defTabSz="2025511" rtl="0" eaLnBrk="1" latinLnBrk="0" hangingPunct="1">
              <a:spcBef>
                <a:spcPct val="20000"/>
              </a:spcBef>
              <a:buFont typeface="Arial"/>
              <a:buNone/>
              <a:defRPr sz="2900" b="1" kern="1200">
                <a:solidFill>
                  <a:srgbClr val="E84A27"/>
                </a:solidFill>
                <a:latin typeface="+mn-lt"/>
                <a:ea typeface="+mn-ea"/>
                <a:cs typeface="+mn-cs"/>
              </a:defRPr>
            </a:lvl1pPr>
            <a:lvl2pPr marL="3291455" indent="-1265944" algn="l" defTabSz="2025511" rtl="0" eaLnBrk="1" latinLnBrk="0" hangingPunct="1">
              <a:spcBef>
                <a:spcPct val="20000"/>
              </a:spcBef>
              <a:buFont typeface="Arial"/>
              <a:buChar char="•"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63777" indent="-1012755" algn="l" defTabSz="2025511" rtl="0" eaLnBrk="1" latinLnBrk="0" hangingPunct="1">
              <a:spcBef>
                <a:spcPct val="20000"/>
              </a:spcBef>
              <a:buFont typeface="Arial"/>
              <a:buChar char="•"/>
              <a:defRPr sz="10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89288" indent="-1012755" algn="l" defTabSz="2025511" rtl="0" eaLnBrk="1" latinLnBrk="0" hangingPunct="1">
              <a:spcBef>
                <a:spcPct val="20000"/>
              </a:spcBef>
              <a:buFont typeface="Arial"/>
              <a:buChar char="–"/>
              <a:defRPr sz="8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14799" indent="-1012755" algn="l" defTabSz="2025511" rtl="0" eaLnBrk="1" latinLnBrk="0" hangingPunct="1">
              <a:spcBef>
                <a:spcPct val="20000"/>
              </a:spcBef>
              <a:buFont typeface="Arial"/>
              <a:buChar char="»"/>
              <a:defRPr sz="8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140310" indent="-1012755" algn="l" defTabSz="2025511" rtl="0" eaLnBrk="1" latinLnBrk="0" hangingPunct="1">
              <a:spcBef>
                <a:spcPct val="20000"/>
              </a:spcBef>
              <a:buFont typeface="Arial"/>
              <a:buChar char="•"/>
              <a:defRPr sz="8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5821" indent="-1012755" algn="l" defTabSz="2025511" rtl="0" eaLnBrk="1" latinLnBrk="0" hangingPunct="1">
              <a:spcBef>
                <a:spcPct val="20000"/>
              </a:spcBef>
              <a:buFont typeface="Arial"/>
              <a:buChar char="•"/>
              <a:defRPr sz="8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91332" indent="-1012755" algn="l" defTabSz="2025511" rtl="0" eaLnBrk="1" latinLnBrk="0" hangingPunct="1">
              <a:spcBef>
                <a:spcPct val="20000"/>
              </a:spcBef>
              <a:buFont typeface="Arial"/>
              <a:buChar char="•"/>
              <a:defRPr sz="8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16842" indent="-1012755" algn="l" defTabSz="2025511" rtl="0" eaLnBrk="1" latinLnBrk="0" hangingPunct="1">
              <a:spcBef>
                <a:spcPct val="20000"/>
              </a:spcBef>
              <a:buFont typeface="Arial"/>
              <a:buChar char="•"/>
              <a:defRPr sz="8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dirty="0" smtClean="0"/>
              <a:t>How </a:t>
            </a:r>
            <a:r>
              <a:rPr lang="en-US" sz="7200" dirty="0"/>
              <a:t>can women take more active roles in environmental conservation?</a:t>
            </a:r>
            <a:endParaRPr lang="en-US" dirty="0"/>
          </a:p>
        </p:txBody>
      </p:sp>
      <p:graphicFrame>
        <p:nvGraphicFramePr>
          <p:cNvPr id="28" name="Content Placeholder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039712"/>
              </p:ext>
            </p:extLst>
          </p:nvPr>
        </p:nvGraphicFramePr>
        <p:xfrm>
          <a:off x="28525788" y="9123761"/>
          <a:ext cx="14793912" cy="22988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562853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1023</TotalTime>
  <Words>132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 </vt:lpstr>
    </vt:vector>
  </TitlesOfParts>
  <Company>ACES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Leslie Ehler</dc:creator>
  <cp:lastModifiedBy>USER</cp:lastModifiedBy>
  <cp:revision>53</cp:revision>
  <dcterms:created xsi:type="dcterms:W3CDTF">2014-09-17T15:22:17Z</dcterms:created>
  <dcterms:modified xsi:type="dcterms:W3CDTF">2020-12-14T12:53:20Z</dcterms:modified>
</cp:coreProperties>
</file>